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4" r:id="rId3"/>
    <p:sldId id="265" r:id="rId4"/>
    <p:sldId id="263" r:id="rId5"/>
    <p:sldId id="267" r:id="rId6"/>
    <p:sldId id="268" r:id="rId7"/>
    <p:sldId id="269" r:id="rId8"/>
    <p:sldId id="270" r:id="rId9"/>
    <p:sldId id="271" r:id="rId10"/>
    <p:sldId id="272"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00" d="100"/>
          <a:sy n="100" d="100"/>
        </p:scale>
        <p:origin x="-1944" y="-120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AA51D-B593-4CBB-9565-1D19BE008418}" type="datetimeFigureOut">
              <a:rPr lang="en-US" smtClean="0"/>
              <a:t>11/30/2021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DB5810-5471-4BA5-9E62-1BBCD1D878FD}" type="slidenum">
              <a:rPr lang="en-US" smtClean="0"/>
              <a:t>‹#›</a:t>
            </a:fld>
            <a:endParaRPr lang="en-US"/>
          </a:p>
        </p:txBody>
      </p:sp>
    </p:spTree>
    <p:extLst>
      <p:ext uri="{BB962C8B-B14F-4D97-AF65-F5344CB8AC3E}">
        <p14:creationId xmlns:p14="http://schemas.microsoft.com/office/powerpoint/2010/main" val="339699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DB5810-5471-4BA5-9E62-1BBCD1D878FD}" type="slidenum">
              <a:rPr lang="en-US" smtClean="0"/>
              <a:t>2</a:t>
            </a:fld>
            <a:endParaRPr lang="en-US"/>
          </a:p>
        </p:txBody>
      </p:sp>
    </p:spTree>
    <p:extLst>
      <p:ext uri="{BB962C8B-B14F-4D97-AF65-F5344CB8AC3E}">
        <p14:creationId xmlns:p14="http://schemas.microsoft.com/office/powerpoint/2010/main" val="3991636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sz="5400" b="1" smtClean="0">
                <a:solidFill>
                  <a:schemeClr val="bg1"/>
                </a:solidFill>
                <a:latin typeface="Times New Roman" pitchFamily="18" charset="0"/>
                <a:cs typeface="Times New Roman" pitchFamily="18" charset="0"/>
              </a:rPr>
              <a:t>EMMANUEL</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Thiên Duy</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80390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1. Mùa Vọng lại về trời đổ sương xuống. Ngàn mây ơi hãy mưa Đấng Cứu Tinh. Địa cầu chờ mong khô héo hao mòn. Xin Đấng Thiên Sai giải thoát gian trần.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Đường về mùa Vọng ngàn năm đi mãi. Giòng Ba bi lon thương nhớ Si-on. Mùa Vọng giục ta uốn nắn tâm hồn. Loan báo tin vui ngày Chúa ra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Lắng nghe tiếng lòng hân hoan. Bừng lên Sự Sáng huy hoàng. Từ chốn Bê Lem, về khắp nơi nơi, Em ma nu el, tin vui đến cho người thế.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Mừng Chúa Ngôi Hai, mừng Đấng Thiên Sai, Em ma nu el, hôm nay Chúa sinh ra đời. Em ma nu el. Em ma nu el. Em ma nu el.</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smtClean="0">
                <a:solidFill>
                  <a:schemeClr val="bg1"/>
                </a:solidFill>
                <a:latin typeface="Times New Roman" pitchFamily="18" charset="0"/>
                <a:cs typeface="Times New Roman" pitchFamily="18" charset="0"/>
              </a:rPr>
              <a:t>2. Lại một mùa Vọng về gieo ơn thánh. Vì đâu Chúa đã thương đoái đến tôi. Cảm tạ tình yêu Chúa đến muôn đời. Thiên Chúa vinh danh, trần thế an bình. </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Mùa Vọng nguyện cầu, hồn vươn lên Chúa, Vì giờ cứu rỗi sẽ đến ngay bên. Cùng Mẹ Đồng Trinh cung kính xin vâng. Qua chốn trông mong về Bến Thiên Đàng.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9070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00323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229</Words>
  <Application>Microsoft Office PowerPoint</Application>
  <PresentationFormat>On-screen Show (16:9)</PresentationFormat>
  <Paragraphs>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EMMANUEL Thiên Duy</vt:lpstr>
      <vt:lpstr>1. Mùa Vọng lại về trời đổ sương xuống. Ngàn mây ơi hãy mưa Đấng Cứu Tinh. Địa cầu chờ mong khô héo hao mòn. Xin Đấng Thiên Sai giải thoát gian trần. </vt:lpstr>
      <vt:lpstr>**Đường về mùa Vọng ngàn năm đi mãi. Giòng Ba bi lon thương nhớ Si-on. Mùa Vọng giục ta uốn nắn tâm hồn. Loan báo tin vui ngày Chúa ra đời.</vt:lpstr>
      <vt:lpstr>ĐK. Lắng nghe tiếng lòng hân hoan. Bừng lên Sự Sáng huy hoàng. Từ chốn Bê Lem, về khắp nơi nơi, Em ma nu el, tin vui đến cho người thế. </vt:lpstr>
      <vt:lpstr>**Mừng Chúa Ngôi Hai, mừng Đấng Thiên Sai, Em ma nu el, hôm nay Chúa sinh ra đời. Em ma nu el. Em ma nu el. Em ma nu el.</vt:lpstr>
      <vt:lpstr>2. Lại một mùa Vọng về gieo ơn thánh. Vì đâu Chúa đã thương đoái đến tôi. Cảm tạ tình yêu Chúa đến muôn đời. Thiên Chúa vinh danh, trần thế an bình. </vt:lpstr>
      <vt:lpstr>**Mùa Vọng nguyện cầu, hồn vươn lên Chúa, Vì giờ cứu rỗi sẽ đến ngay bên. Cùng Mẹ Đồng Trinh cung kính xin vâng. Qua chốn trông mong về Bến Thiên Đàng.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75</cp:revision>
  <dcterms:created xsi:type="dcterms:W3CDTF">2021-11-30T02:00:37Z</dcterms:created>
  <dcterms:modified xsi:type="dcterms:W3CDTF">2021-11-30T04:54:20Z</dcterms:modified>
</cp:coreProperties>
</file>