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GIA LIÊM HỠI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4800" b="1">
                <a:solidFill>
                  <a:schemeClr val="bg1"/>
                </a:solidFill>
                <a:latin typeface="Times New Roman" pitchFamily="18" charset="0"/>
                <a:cs typeface="Times New Roman" pitchFamily="18" charset="0"/>
              </a:rPr>
              <a:t>1. A. Người rủ thương củng cố cửa thành ngươi. Con cháu ngươi Người ban ân phúc dư đầy.</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1. B. Đồng ruộng ngươi màu mỡ chảy tràn lan. Non nước ngươi Người luôn canh giữ an toàn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2. A. Lời Người ban truyền xuống cả trần gian. Êm ái thay tỏa vang xa bốn phương trời.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2. B. Người vùng tay rải tuyết như sợi len. U ám thay Người tung gieo lớp sương </a:t>
            </a:r>
            <a:r>
              <a:rPr lang="vi-VN" sz="4800" b="1">
                <a:solidFill>
                  <a:schemeClr val="bg1"/>
                </a:solidFill>
                <a:latin typeface="Times New Roman" pitchFamily="18" charset="0"/>
                <a:cs typeface="Times New Roman" pitchFamily="18" charset="0"/>
              </a:rPr>
              <a:t>mù</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3.A. Này thạch băng Người ném bay tả tơi, tê buốt thay nào ai ra sức </a:t>
            </a:r>
            <a:r>
              <a:rPr lang="vi-VN" sz="4800" b="1">
                <a:solidFill>
                  <a:schemeClr val="bg1"/>
                </a:solidFill>
                <a:latin typeface="Times New Roman" pitchFamily="18" charset="0"/>
                <a:cs typeface="Times New Roman" pitchFamily="18" charset="0"/>
              </a:rPr>
              <a:t>đương </a:t>
            </a:r>
            <a:r>
              <a:rPr lang="vi-VN" sz="4800" b="1" smtClean="0">
                <a:solidFill>
                  <a:schemeClr val="bg1"/>
                </a:solidFill>
                <a:latin typeface="Times New Roman" pitchFamily="18" charset="0"/>
                <a:cs typeface="Times New Roman" pitchFamily="18" charset="0"/>
              </a:rPr>
              <a:t>đầu</a:t>
            </a:r>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3.B. Lời Người ban thạch khối cũng vội tan hơi Chúa qua làm cho sông nước </a:t>
            </a:r>
            <a:r>
              <a:rPr lang="vi-VN" sz="4800" b="1">
                <a:solidFill>
                  <a:schemeClr val="bg1"/>
                </a:solidFill>
                <a:latin typeface="Times New Roman" pitchFamily="18" charset="0"/>
                <a:cs typeface="Times New Roman" pitchFamily="18" charset="0"/>
              </a:rPr>
              <a:t>tuôn </a:t>
            </a:r>
            <a:r>
              <a:rPr lang="vi-VN" sz="4800" b="1" smtClean="0">
                <a:solidFill>
                  <a:schemeClr val="bg1"/>
                </a:solidFill>
                <a:latin typeface="Times New Roman" pitchFamily="18" charset="0"/>
                <a:cs typeface="Times New Roman" pitchFamily="18" charset="0"/>
              </a:rPr>
              <a:t>tràn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4.A. Lời Người ban nhà Gia-cóp đã tạc ghi dân Ích Diên Người ban giao ước </a:t>
            </a:r>
            <a:r>
              <a:rPr lang="vi-VN" b="1">
                <a:solidFill>
                  <a:schemeClr val="bg1"/>
                </a:solidFill>
                <a:latin typeface="Times New Roman" pitchFamily="18" charset="0"/>
                <a:cs typeface="Times New Roman" pitchFamily="18" charset="0"/>
              </a:rPr>
              <a:t>muôn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4.B. Người chẳng thương biệt đãi dân ngoại bang, bao quốc gia Người không cho biết </a:t>
            </a:r>
            <a:r>
              <a:rPr lang="vi-VN" b="1">
                <a:solidFill>
                  <a:schemeClr val="bg1"/>
                </a:solidFill>
                <a:latin typeface="Times New Roman" pitchFamily="18" charset="0"/>
                <a:cs typeface="Times New Roman" pitchFamily="18" charset="0"/>
              </a:rPr>
              <a:t>luật </a:t>
            </a:r>
            <a:r>
              <a:rPr lang="vi-VN" b="1" smtClean="0">
                <a:solidFill>
                  <a:schemeClr val="bg1"/>
                </a:solidFill>
                <a:latin typeface="Times New Roman" pitchFamily="18" charset="0"/>
                <a:cs typeface="Times New Roman" pitchFamily="18" charset="0"/>
              </a:rPr>
              <a:t>Người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TotalTime>
  <Words>91</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GIA LIÊM HỠI Lm. Kim Long</vt:lpstr>
      <vt:lpstr>1. A. Người rủ thương củng cố cửa thành ngươi. Con cháu ngươi Người ban ân phúc dư đầy. 1. B. Đồng ruộng ngươi màu mỡ chảy tràn lan. Non nước ngươi Người luôn canh giữ an toàn</vt:lpstr>
      <vt:lpstr>2. A. Lời Người ban truyền xuống cả trần gian. Êm ái thay tỏa vang xa bốn phương trời. 2. B. Người vùng tay rải tuyết như sợi len. U ám thay Người tung gieo lớp sương mù.</vt:lpstr>
      <vt:lpstr>3.A. Này thạch băng Người ném bay tả tơi, tê buốt thay nào ai ra sức đương đầu. 3.B. Lời Người ban thạch khối cũng vội tan hơi Chúa qua làm cho sông nước tuôn tràn.</vt:lpstr>
      <vt:lpstr>4.A. Lời Người ban nhà Gia-cóp đã tạc ghi dân Ích Diên Người ban giao ước muôn đời. 4.B. Người chẳng thương biệt đãi dân ngoại bang, bao quốc gia Người không cho biết luật Người.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256</cp:revision>
  <dcterms:created xsi:type="dcterms:W3CDTF">2021-12-01T03:00:51Z</dcterms:created>
  <dcterms:modified xsi:type="dcterms:W3CDTF">2021-12-06T07:40:58Z</dcterms:modified>
</cp:coreProperties>
</file>