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ĐÔI </a:t>
            </a:r>
            <a:r>
              <a:rPr lang="vi-VN" sz="3600" b="1" smtClean="0">
                <a:solidFill>
                  <a:schemeClr val="bg1"/>
                </a:solidFill>
                <a:latin typeface="Times New Roman" pitchFamily="18" charset="0"/>
                <a:cs typeface="Times New Roman" pitchFamily="18" charset="0"/>
              </a:rPr>
              <a:t>TAY</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Xuân </a:t>
            </a:r>
            <a:r>
              <a:rPr lang="vi-VN" sz="3600" b="1">
                <a:solidFill>
                  <a:schemeClr val="bg1"/>
                </a:solidFill>
                <a:latin typeface="Times New Roman" pitchFamily="18" charset="0"/>
                <a:cs typeface="Times New Roman" pitchFamily="18" charset="0"/>
              </a:rPr>
              <a:t>Tưởng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Giang đôi tay cầu xin Chúa, khi tâm hồn con đã chán chường đời phiêu du. Giang đôi tay cầu xin Chúa, khi tâm hồn con biết gục đầu trong ăn năn.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xua tan vùng bóng tối, cho con đừng gian dối, đi trước dung nhan Ngài. Xin cho con lời ân xá, cho con nếm ngọt ngào, của tình thương bao </a:t>
            </a:r>
            <a:r>
              <a:rPr lang="vi-VN" sz="5400" b="1">
                <a:solidFill>
                  <a:schemeClr val="bg1"/>
                </a:solidFill>
                <a:latin typeface="Times New Roman" pitchFamily="18" charset="0"/>
                <a:cs typeface="Times New Roman" pitchFamily="18" charset="0"/>
              </a:rPr>
              <a:t>la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tin yêu Ngài mãi mãi, ghi sâu tình yêu ấy, suốt đời nguyện không phai. Xin trong con lửa bốc cháy, môi con lời e ấp: gọi Ngài trong đêm nay.</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Vâng con tin lời Chúa phán, con như người phung phá, Chúa chờ đợi con luôn. Vâng, con tin tình yêu Chúa, tin như lời trăn trối, của người thương van lơn.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3581</TotalTime>
  <Words>166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GIANG ĐÔI TAY  Xuân Tưởng</vt:lpstr>
      <vt:lpstr>1. Giang đôi tay cầu xin Chúa, khi tâm hồn con đã chán chường đời phiêu du. Giang đôi tay cầu xin Chúa, khi tâm hồn con biết gục đầu trong ăn năn.</vt:lpstr>
      <vt:lpstr>ĐK. Xin xua tan vùng bóng tối, cho con đừng gian dối, đi trước dung nhan Ngài. Xin cho con lời ân xá, cho con nếm ngọt ngào, của tình thương bao la.</vt:lpstr>
      <vt:lpstr>2. Xin tin yêu Ngài mãi mãi, ghi sâu tình yêu ấy, suốt đời nguyện không phai. Xin trong con lửa bốc cháy, môi con lời e ấp: gọi Ngài trong đêm nay.</vt:lpstr>
      <vt:lpstr>3. Vâng con tin lời Chúa phán, con như người phung phá, Chúa chờ đợi con luôn. Vâng, con tin tình yêu Chúa, tin như lời trăn trối, của người thương van lơn.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1279</cp:revision>
  <dcterms:created xsi:type="dcterms:W3CDTF">2021-12-01T03:00:51Z</dcterms:created>
  <dcterms:modified xsi:type="dcterms:W3CDTF">2021-12-23T22:57:25Z</dcterms:modified>
</cp:coreProperties>
</file>