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GIÁNG SINH KẾT NỐI </a:t>
            </a:r>
            <a:r>
              <a:rPr lang="vi-VN" b="1">
                <a:solidFill>
                  <a:schemeClr val="bg1"/>
                </a:solidFill>
                <a:latin typeface="Times New Roman" pitchFamily="18" charset="0"/>
                <a:cs typeface="Times New Roman" pitchFamily="18" charset="0"/>
              </a:rPr>
              <a:t>ÂN </a:t>
            </a:r>
            <a:r>
              <a:rPr lang="vi-VN" b="1" smtClean="0">
                <a:solidFill>
                  <a:schemeClr val="bg1"/>
                </a:solidFill>
                <a:latin typeface="Times New Roman" pitchFamily="18" charset="0"/>
                <a:cs typeface="Times New Roman" pitchFamily="18" charset="0"/>
              </a:rPr>
              <a:t>TÌNH</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Ngô </a:t>
            </a:r>
            <a:r>
              <a:rPr lang="vi-VN" b="1">
                <a:solidFill>
                  <a:schemeClr val="bg1"/>
                </a:solidFill>
                <a:latin typeface="Times New Roman" pitchFamily="18" charset="0"/>
                <a:cs typeface="Times New Roman" pitchFamily="18" charset="0"/>
              </a:rPr>
              <a:t>Ngọc Thành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Giáng Sinh đã về rồi, cùng nhau hân hoan ta chào đón Chúa đến. Xóa hết bao ưu phiền cùng nhau ta ca, ca bài ca mừng Chúa đến. Nối kết bao ân tình cùng nhau chung tay ta dựng xây thế giới. Vinh danh Chúa trên nơi cao sang và bình an dưới thế cho muôn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Mừng Giáng Sinh năm nay ngập tràn mê say hòa chung nhịp sống mới. Cùng nắm tay bên nhau nguyện cầu cho nhau mùa Giáng Sinh bình an. Mừng Giáng Sinh an vui ngập tràn yêu thương từ Ngôi Lời giáng thế. Cùng sánh vai bên nhau nguyện cầu cho năm mới chan chứa niềm vui.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3557</TotalTime>
  <Words>137</Words>
  <Application>Microsoft Office PowerPoint</Application>
  <PresentationFormat>On-screen Show (16:9)</PresentationFormat>
  <Paragraphs>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GIÁNG SINH KẾT NỐI ÂN TÌNH Ngô Ngọc Thành</vt:lpstr>
      <vt:lpstr>Giáng Sinh đã về rồi, cùng nhau hân hoan ta chào đón Chúa đến. Xóa hết bao ưu phiền cùng nhau ta ca, ca bài ca mừng Chúa đến. Nối kết bao ân tình cùng nhau chung tay ta dựng xây thế giới. Vinh danh Chúa trên nơi cao sang và bình an dưới thế cho muôn người.</vt:lpstr>
      <vt:lpstr>Mừng Giáng Sinh năm nay ngập tràn mê say hòa chung nhịp sống mới. Cùng nắm tay bên nhau nguyện cầu cho nhau mùa Giáng Sinh bình an. Mừng Giáng Sinh an vui ngập tràn yêu thương từ Ngôi Lời giáng thế. Cùng sánh vai bên nhau nguyện cầu cho năm mới chan chứa niềm vui.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1343</cp:revision>
  <dcterms:created xsi:type="dcterms:W3CDTF">2021-12-01T03:00:51Z</dcterms:created>
  <dcterms:modified xsi:type="dcterms:W3CDTF">2021-12-20T22:07:54Z</dcterms:modified>
</cp:coreProperties>
</file>