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GIÁNG SINH TRONG </a:t>
            </a:r>
            <a:r>
              <a:rPr lang="vi-VN" sz="4000" b="1">
                <a:solidFill>
                  <a:schemeClr val="bg1"/>
                </a:solidFill>
                <a:latin typeface="Times New Roman" pitchFamily="18" charset="0"/>
                <a:cs typeface="Times New Roman" pitchFamily="18" charset="0"/>
              </a:rPr>
              <a:t>MÁI </a:t>
            </a:r>
            <a:r>
              <a:rPr lang="vi-VN" sz="4000" b="1" smtClean="0">
                <a:solidFill>
                  <a:schemeClr val="bg1"/>
                </a:solidFill>
                <a:latin typeface="Times New Roman" pitchFamily="18" charset="0"/>
                <a:cs typeface="Times New Roman" pitchFamily="18" charset="0"/>
              </a:rPr>
              <a:t>NGHÈO</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Thanh </a:t>
            </a:r>
            <a:r>
              <a:rPr lang="vi-VN" sz="4000" b="1">
                <a:solidFill>
                  <a:schemeClr val="bg1"/>
                </a:solidFill>
                <a:latin typeface="Times New Roman" pitchFamily="18" charset="0"/>
                <a:cs typeface="Times New Roman" pitchFamily="18" charset="0"/>
              </a:rPr>
              <a:t>Lâm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Đêm nay con không được tới nhà thờ. Thì xin thắp lên, thắp lên ngọn nến đơn sơ. Mừng Chúa ngày xưa giáng sinh hang lừa, và nay trong mái tranh nghèo cuối thôn làng xóm tả tơi. Đêm nay con dâng Ngài tấm lòng thành</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Niềm vui Thánh Ân chứa chan ngày Chúa sinh ra. Ngài đến cùng bao trái tim thật thà để ban ánh sáng chan hòa muôn đời Chúa mãi thương ta.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Ôi Chúa trên trời đã nên con người giống ta mọi bề. Con Chúa sinh ra xác thân nhọc nhằn khó khăn chẳng nề. Ngài đã bơ vơ lạnh buốt như ta. Ôi Chúa Thiên Đàng đã đến cơ hàn bước chung nhân trần.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Ngôi Hai sinh ra đổi mới nhân trần. Nguyện xin Chúa ban khắp nơi người biết thương nhau. Manh áo dù tơi tả cũng chia đều, dù mưa nắng cũng chung lều, êm đềm chan chứa </a:t>
            </a:r>
            <a:r>
              <a:rPr lang="vi-VN" sz="4800" b="1">
                <a:solidFill>
                  <a:schemeClr val="bg1"/>
                </a:solidFill>
                <a:latin typeface="Times New Roman" pitchFamily="18" charset="0"/>
                <a:cs typeface="Times New Roman" pitchFamily="18" charset="0"/>
              </a:rPr>
              <a:t>tình </a:t>
            </a:r>
            <a:r>
              <a:rPr lang="vi-VN" sz="4800" b="1" smtClean="0">
                <a:solidFill>
                  <a:schemeClr val="bg1"/>
                </a:solidFill>
                <a:latin typeface="Times New Roman" pitchFamily="18" charset="0"/>
                <a:cs typeface="Times New Roman" pitchFamily="18" charset="0"/>
              </a:rPr>
              <a:t>Cha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3849</TotalTime>
  <Words>185</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GIÁNG SINH TRONG MÁI NGHÈO Thanh Lâm</vt:lpstr>
      <vt:lpstr>Đêm nay con không được tới nhà thờ. Thì xin thắp lên, thắp lên ngọn nến đơn sơ. Mừng Chúa ngày xưa giáng sinh hang lừa, và nay trong mái tranh nghèo cuối thôn làng xóm tả tơi. Đêm nay con dâng Ngài tấm lòng thành. </vt:lpstr>
      <vt:lpstr>Niềm vui Thánh Ân chứa chan ngày Chúa sinh ra. Ngài đến cùng bao trái tim thật thà để ban ánh sáng chan hòa muôn đời Chúa mãi thương ta.</vt:lpstr>
      <vt:lpstr>Ôi Chúa trên trời đã nên con người giống ta mọi bề. Con Chúa sinh ra xác thân nhọc nhằn khó khăn chẳng nề. Ngài đã bơ vơ lạnh buốt như ta. Ôi Chúa Thiên Đàng đã đến cơ hàn bước chung nhân trần.</vt:lpstr>
      <vt:lpstr>Ngôi Hai sinh ra đổi mới nhân trần. Nguyện xin Chúa ban khắp nơi người biết thương nhau. Manh áo dù tơi tả cũng chia đều, dù mưa nắng cũng chung lều, êm đềm chan chứa tình Cha.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1447</cp:revision>
  <dcterms:created xsi:type="dcterms:W3CDTF">2021-12-01T03:00:51Z</dcterms:created>
  <dcterms:modified xsi:type="dcterms:W3CDTF">2021-12-22T00:38:23Z</dcterms:modified>
</cp:coreProperties>
</file>