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GIÁNG </a:t>
            </a:r>
            <a:r>
              <a:rPr lang="vi-VN" b="1">
                <a:solidFill>
                  <a:schemeClr val="bg1"/>
                </a:solidFill>
                <a:latin typeface="Times New Roman" pitchFamily="18" charset="0"/>
                <a:cs typeface="Times New Roman" pitchFamily="18" charset="0"/>
              </a:rPr>
              <a:t>SINH </a:t>
            </a:r>
            <a:r>
              <a:rPr lang="vi-VN" b="1" smtClean="0">
                <a:solidFill>
                  <a:schemeClr val="bg1"/>
                </a:solidFill>
                <a:latin typeface="Times New Roman" pitchFamily="18" charset="0"/>
                <a:cs typeface="Times New Roman" pitchFamily="18" charset="0"/>
              </a:rPr>
              <a:t>VỀ</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Đinh </a:t>
            </a:r>
            <a:r>
              <a:rPr lang="vi-VN" b="1">
                <a:solidFill>
                  <a:schemeClr val="bg1"/>
                </a:solidFill>
                <a:latin typeface="Times New Roman" pitchFamily="18" charset="0"/>
                <a:cs typeface="Times New Roman" pitchFamily="18" charset="0"/>
              </a:rPr>
              <a:t>Công Huỳnh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Nào người ơi! Mau mau đến đây, tìm Vị Vua giáng sinh cho đời. Trời bừng sáng giữa chôn Bê-Lem, một Hài Nhi thế nhân đợi trông. Bầu trời đêm đông ôi giá băng, kìa nhìn xem tuyết ôm cây cành. Một vì sao chói sáng lung linh, từ trời cao chiếu tỏa khắp nơi.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No-el này No-el mùa hồng ân khai sinh đất trời, một ngày mới sáng tươi bình yên, Trời và đất kết giao thầm duyên. No-el này No-el Ngài hạ sinh mang thân thấp hèn, vào mùa tuyết giá băng lạnh căm, để đổi mới thế gian lầm than.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Mục đồng ơi! Vang lên khúc ca, nhịp nhàng ta tấu muôn cung đàn. Tầng trời hỡi cất tiếng tôn vinh, một tình yêu giáng sinh huyền linh. Trần hoàn say câu kinh thiết tha, chìm ngập trong Thánh ân chan hòa. Mùa hồng phúc thắp sáng dương gian, loài người vui đón mừng Chúa Con.</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Quỳ gần bên GIÊ-SU bé thơ, này đoàn con vững tâm tôn thờ. Nguyện cầu Chúa chúc phúc muôn ơn, để trần gian sống trong hồng ân. Loài người ơi! Suy tôn Chúa Con. Vì tình yêu bỏ nơi ngai vàng, hạ mình xuống sống khiếp đơn nghèo, chuộc tội bao lỗi lầm thế </a:t>
            </a:r>
            <a:r>
              <a:rPr lang="vi-VN" sz="4000" b="1">
                <a:solidFill>
                  <a:schemeClr val="bg1"/>
                </a:solidFill>
                <a:latin typeface="Times New Roman" pitchFamily="18" charset="0"/>
                <a:cs typeface="Times New Roman" pitchFamily="18" charset="0"/>
              </a:rPr>
              <a:t>nhân</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3587</TotalTime>
  <Words>261</Words>
  <Application>Microsoft Office PowerPoint</Application>
  <PresentationFormat>On-screen Show (16:9)</PresentationFormat>
  <Paragraphs>8</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GIÁNG SINH VỀ  Đinh Công Huỳnh</vt:lpstr>
      <vt:lpstr>1/ Nào người ơi! Mau mau đến đây, tìm Vị Vua giáng sinh cho đời. Trời bừng sáng giữa chôn Bê-Lem, một Hài Nhi thế nhân đợi trông. Bầu trời đêm đông ôi giá băng, kìa nhìn xem tuyết ôm cây cành. Một vì sao chói sáng lung linh, từ trời cao chiếu tỏa khắp nơi.</vt:lpstr>
      <vt:lpstr>ĐK: No-el này No-el mùa hồng ân khai sinh đất trời, một ngày mới sáng tươi bình yên, Trời và đất kết giao thầm duyên. No-el này No-el Ngài hạ sinh mang thân thấp hèn, vào mùa tuyết giá băng lạnh căm, để đổi mới thế gian lầm than.</vt:lpstr>
      <vt:lpstr>2/ Mục đồng ơi! Vang lên khúc ca, nhịp nhàng ta tấu muôn cung đàn. Tầng trời hỡi cất tiếng tôn vinh, một tình yêu giáng sinh huyền linh. Trần hoàn say câu kinh thiết tha, chìm ngập trong Thánh ân chan hòa. Mùa hồng phúc thắp sáng dương gian, loài người vui đón mừng Chúa Con.</vt:lpstr>
      <vt:lpstr>3/ Quỳ gần bên GIÊ-SU bé thơ, này đoàn con vững tâm tôn thờ. Nguyện cầu Chúa chúc phúc muôn ơn, để trần gian sống trong hồng ân. Loài người ơi! Suy tôn Chúa Con. Vì tình yêu bỏ nơi ngai vàng, hạ mình xuống sống khiếp đơn nghèo, chuộc tội bao lỗi lầm thế nhân.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1359</cp:revision>
  <dcterms:created xsi:type="dcterms:W3CDTF">2021-12-01T03:00:51Z</dcterms:created>
  <dcterms:modified xsi:type="dcterms:W3CDTF">2021-12-20T22:38:12Z</dcterms:modified>
</cp:coreProperties>
</file>