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GIÁNG SINH </a:t>
            </a:r>
            <a:r>
              <a:rPr lang="vi-VN" sz="4000" b="1">
                <a:solidFill>
                  <a:schemeClr val="bg1"/>
                </a:solidFill>
                <a:latin typeface="Times New Roman" pitchFamily="18" charset="0"/>
                <a:cs typeface="Times New Roman" pitchFamily="18" charset="0"/>
              </a:rPr>
              <a:t>ĐÃ </a:t>
            </a:r>
            <a:r>
              <a:rPr lang="vi-VN" sz="4000" b="1" smtClean="0">
                <a:solidFill>
                  <a:schemeClr val="bg1"/>
                </a:solidFill>
                <a:latin typeface="Times New Roman" pitchFamily="18" charset="0"/>
                <a:cs typeface="Times New Roman" pitchFamily="18" charset="0"/>
              </a:rPr>
              <a:t>VỀ</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Sr</a:t>
            </a:r>
            <a:r>
              <a:rPr lang="vi-VN" sz="4000" b="1">
                <a:solidFill>
                  <a:schemeClr val="bg1"/>
                </a:solidFill>
                <a:latin typeface="Times New Roman" pitchFamily="18" charset="0"/>
                <a:cs typeface="Times New Roman" pitchFamily="18" charset="0"/>
              </a:rPr>
              <a:t>.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Chúa đến viếng thăm nhân trần như mưa hồng ân tràn lan khắp nơi. Chúa đã đến với con người đây nguồn ánh sáng rạng soi đời tăm tối. Chúa đã sống với con người. Ngài đã nhận mang thân phận tôi tớ, khai đường mở lối cho người đi tới quê trời hạnh phúc bấy lâu </a:t>
            </a:r>
            <a:r>
              <a:rPr lang="vi-VN" sz="4000" b="1">
                <a:solidFill>
                  <a:schemeClr val="bg1"/>
                </a:solidFill>
                <a:latin typeface="Times New Roman" pitchFamily="18" charset="0"/>
                <a:cs typeface="Times New Roman" pitchFamily="18" charset="0"/>
              </a:rPr>
              <a:t>mong </a:t>
            </a:r>
            <a:r>
              <a:rPr lang="vi-VN" sz="4000" b="1" smtClean="0">
                <a:solidFill>
                  <a:schemeClr val="bg1"/>
                </a:solidFill>
                <a:latin typeface="Times New Roman" pitchFamily="18" charset="0"/>
                <a:cs typeface="Times New Roman" pitchFamily="18" charset="0"/>
              </a:rPr>
              <a:t>chờ</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Giáng sinh, Giáng sinh đã về Chúa ban thánh ân tràn trề, khắp nơi thế nhân reo mừng tình yêu Giáng thế. Chúa nay đến thăm dân Người, Chúa đem đến cho cuộc đời, phúc vinh mãi luôn rạng ngời hạnh phúc </a:t>
            </a:r>
            <a:r>
              <a:rPr lang="vi-VN" sz="4800" b="1">
                <a:solidFill>
                  <a:schemeClr val="bg1"/>
                </a:solidFill>
                <a:latin typeface="Times New Roman" pitchFamily="18" charset="0"/>
                <a:cs typeface="Times New Roman" pitchFamily="18" charset="0"/>
              </a:rPr>
              <a:t>muôn </a:t>
            </a:r>
            <a:r>
              <a:rPr lang="vi-VN" sz="4800" b="1" smtClean="0">
                <a:solidFill>
                  <a:schemeClr val="bg1"/>
                </a:solidFill>
                <a:latin typeface="Times New Roman" pitchFamily="18" charset="0"/>
                <a:cs typeface="Times New Roman" pitchFamily="18" charset="0"/>
              </a:rPr>
              <a:t>đời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Chúa đến viếng thăm nhân trần, nhân gian từ đây ngập trong thánh ân. Chúa đã đến với con người đây mùa hồng ân mở ra kỷ nguyên mới. Chúa đã sống với con người Ngài đem niềm vui cho đời sầu đau, đem nguồn ủi an cho đời lầm than, đây nguồn bình an chứa chan </a:t>
            </a:r>
            <a:r>
              <a:rPr lang="vi-VN" sz="4000" b="1">
                <a:solidFill>
                  <a:schemeClr val="bg1"/>
                </a:solidFill>
                <a:latin typeface="Times New Roman" pitchFamily="18" charset="0"/>
                <a:cs typeface="Times New Roman" pitchFamily="18" charset="0"/>
              </a:rPr>
              <a:t>muôn </a:t>
            </a:r>
            <a:r>
              <a:rPr lang="vi-VN" sz="4000" b="1" smtClean="0">
                <a:solidFill>
                  <a:schemeClr val="bg1"/>
                </a:solidFill>
                <a:latin typeface="Times New Roman" pitchFamily="18" charset="0"/>
                <a:cs typeface="Times New Roman" pitchFamily="18" charset="0"/>
              </a:rPr>
              <a:t>lòng</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4278</TotalTime>
  <Words>192</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GIÁNG SINH ĐÃ VỀ  Sr. Hoàng Phương</vt:lpstr>
      <vt:lpstr>1/ Chúa đến viếng thăm nhân trần như mưa hồng ân tràn lan khắp nơi. Chúa đã đến với con người đây nguồn ánh sáng rạng soi đời tăm tối. Chúa đã sống với con người. Ngài đã nhận mang thân phận tôi tớ, khai đường mở lối cho người đi tới quê trời hạnh phúc bấy lâu mong chờ.</vt:lpstr>
      <vt:lpstr>ĐK: Giáng sinh, Giáng sinh đã về Chúa ban thánh ân tràn trề, khắp nơi thế nhân reo mừng tình yêu Giáng thế. Chúa nay đến thăm dân Người, Chúa đem đến cho cuộc đời, phúc vinh mãi luôn rạng ngời hạnh phúc muôn đời.</vt:lpstr>
      <vt:lpstr>2/ Chúa đến viếng thăm nhân trần, nhân gian từ đây ngập trong thánh ân. Chúa đã đến với con người đây mùa hồng ân mở ra kỷ nguyên mới. Chúa đã sống với con người Ngài đem niềm vui cho đời sầu đau, đem nguồn ủi an cho đời lầm than, đây nguồn bình an chứa chan muôn lòng.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1467</cp:revision>
  <dcterms:created xsi:type="dcterms:W3CDTF">2021-12-01T03:00:51Z</dcterms:created>
  <dcterms:modified xsi:type="dcterms:W3CDTF">2021-12-22T07:47:02Z</dcterms:modified>
</cp:coreProperties>
</file>