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GIÊSU KITÔ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Từ Duyên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en-US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Hát mừng Giê-su Ki-tô vinh quang rạng ngời. Hát mừng Giê-su Ki-tô cứu Chúa muôn dân. Hãy hát mừng Ngài ngàn khúc ca tuyệt vời. Hãy hát mừng Ngài bằng lòng mến trào dâng.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Ngài đem tin yêu sáng soi cho mọi người. Ngài đem an vui hạnh phúc đến mọi nơi.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Ngài đem yêu thương xóa hết bao hận thù. Ngài loan tin vui phủ lấp những khổ đau.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Vì yêu thương ta, Thiên Chúa đâu chối từ.. Dù ta đôi khi bội ước chính tình yêu Ngài.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111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GIÊSU KITÔ Lm. Từ Duyên</vt:lpstr>
      <vt:lpstr>ĐK: Hát mừng Giê-su Ki-tô vinh quang rạng ngời. Hát mừng Giê-su Ki-tô cứu Chúa muôn dân. Hãy hát mừng Ngài ngàn khúc ca tuyệt vời. Hãy hát mừng Ngài bằng lòng mến trào dâng.</vt:lpstr>
      <vt:lpstr>1/ Ngài đem tin yêu sáng soi cho mọi người. Ngài đem an vui hạnh phúc đến mọi nơi.</vt:lpstr>
      <vt:lpstr>2/ Ngài đem yêu thương xóa hết bao hận thù. Ngài loan tin vui phủ lấp những khổ đau.</vt:lpstr>
      <vt:lpstr>3/ Vì yêu thương ta, Thiên Chúa đâu chối từ.. Dù ta đôi khi bội ước chính tình yêu Ngài.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246</cp:revision>
  <dcterms:created xsi:type="dcterms:W3CDTF">2021-12-01T03:00:51Z</dcterms:created>
  <dcterms:modified xsi:type="dcterms:W3CDTF">2021-12-05T12:05:52Z</dcterms:modified>
</cp:coreProperties>
</file>