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GIÊSU MAU ĐẾN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Mai Nguyên Vũ</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Đường đi nhấp nhô, uốn quanh san thật bằng. Đèo cao núi đồi ra sức san ngang. Vực sâu tối đen, hố hang hãy lấp kín. Nơi nơi sẵn sàng, Chúa đến ngợp vinh quang.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Hồn con Chúa ơi vấn vương muôn tội đời, lợi danh thế trần mê đắm không ngơi. Nguyện cầu Chúa thương uốn ngay lòng bất chính. Cho ơn cứu độ chan tưới cả cuộc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Ngày xưa Chúa Con giáng sinh nơi phàm trần. Ngày mai Chúa lại tái xuất quang lâm. Người ngự đám mây với uy quyền thẩm phán, tuyên dương đoán phạt tội phúc từng con dân.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Giê-su mau đến con chờ mong từng ngày. Giê-su mau đến cứu độ hết trần gian. Muôn dân dang tay cầu xin Ngài mau đến, đến đem ơn trời cứu muôn người khỏi trầm luân.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TotalTime>
  <Words>171</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GIÊSU MAU ĐẾN Mai Nguyên Vũ</vt:lpstr>
      <vt:lpstr>1. Đường đi nhấp nhô, uốn quanh san thật bằng. Đèo cao núi đồi ra sức san ngang. Vực sâu tối đen, hố hang hãy lấp kín. Nơi nơi sẵn sàng, Chúa đến ngợp vinh quang.</vt:lpstr>
      <vt:lpstr>2. Hồn con Chúa ơi vấn vương muôn tội đời, lợi danh thế trần mê đắm không ngơi. Nguyện cầu Chúa thương uốn ngay lòng bất chính. Cho ơn cứu độ chan tưới cả cuộc đời.</vt:lpstr>
      <vt:lpstr>3. Ngày xưa Chúa Con giáng sinh nơi phàm trần. Ngày mai Chúa lại tái xuất quang lâm. Người ngự đám mây với uy quyền thẩm phán, tuyên dương đoán phạt tội phúc từng con dân.</vt:lpstr>
      <vt:lpstr>ĐK. Giê-su mau đến con chờ mong từng ngày. Giê-su mau đến cứu độ hết trần gian. Muôn dân dang tay cầu xin Ngài mau đến, đến đem ơn trời cứu muôn người khỏi trầm luân.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163</cp:revision>
  <dcterms:created xsi:type="dcterms:W3CDTF">2021-12-01T03:00:51Z</dcterms:created>
  <dcterms:modified xsi:type="dcterms:W3CDTF">2021-12-03T07:25:06Z</dcterms:modified>
</cp:coreProperties>
</file>