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GIẤC MƠ CHƯA TRÒN</a:t>
            </a:r>
            <a:br>
              <a:rPr lang="vi-VN" sz="4800" b="1">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Nhất </a:t>
            </a:r>
            <a:r>
              <a:rPr lang="vi-VN" sz="4800" b="1">
                <a:solidFill>
                  <a:schemeClr val="bg1"/>
                </a:solidFill>
                <a:latin typeface="Times New Roman" pitchFamily="18" charset="0"/>
                <a:cs typeface="Times New Roman" pitchFamily="18" charset="0"/>
              </a:rPr>
              <a:t>Chi Vũ</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Dâng lên Cha từ nhân giấc mơ chưa tròn ôm ấp bao tháng ngày. Nên như rượu thánh bánh tinh tuyền dâng trước thiên tòa. Xin Cha thương nhận đây giấc mơ chưa tròn nơi xứ lạ quê người. Cho người Việt Nam đón nhau về khắp trời nở hoa</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Con đã đi lập thân giữa chốn đao binh. Để đem đem êm ấm thanh bình cho dân. Con sống trong cuộc đời buôn thúng bán bưng. Để đem đem cơm áo nuôi đàn con thơ.</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sống trong cuộc đời tăm tối gió sương. Ngày đêm ôi tan nát một đời thanh xuân. Con đã dâng cuộc đời cho Chúa chí nhân. Để nên nên nhân chứng cho tình yêu thương.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7200" b="1">
                <a:solidFill>
                  <a:schemeClr val="bg1"/>
                </a:solidFill>
                <a:latin typeface="Times New Roman" pitchFamily="18" charset="0"/>
                <a:cs typeface="Times New Roman" pitchFamily="18" charset="0"/>
              </a:rPr>
              <a:t>Coda: Giờ gặp lại nhau trên vùng đất lạ. Ôi bao là nhớ quê nhà xa </a:t>
            </a:r>
            <a:r>
              <a:rPr lang="vi-VN" sz="7200" b="1" smtClean="0">
                <a:solidFill>
                  <a:schemeClr val="bg1"/>
                </a:solidFill>
                <a:latin typeface="Times New Roman" pitchFamily="18" charset="0"/>
                <a:cs typeface="Times New Roman" pitchFamily="18" charset="0"/>
              </a:rPr>
              <a:t>xăm</a:t>
            </a:r>
            <a:r>
              <a:rPr lang="en-US" sz="7200" b="1" smtClean="0">
                <a:solidFill>
                  <a:schemeClr val="bg1"/>
                </a:solidFill>
                <a:latin typeface="Times New Roman" pitchFamily="18" charset="0"/>
                <a:cs typeface="Times New Roman" pitchFamily="18" charset="0"/>
              </a:rPr>
              <a:t>.</a:t>
            </a:r>
            <a:endParaRPr lang="vi-VN"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2779</TotalTime>
  <Words>168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GIẤC MƠ CHƯA TRÒN Nhất Chi Vũ</vt:lpstr>
      <vt:lpstr>ĐK. Dâng lên Cha từ nhân giấc mơ chưa tròn ôm ấp bao tháng ngày. Nên như rượu thánh bánh tinh tuyền dâng trước thiên tòa. Xin Cha thương nhận đây giấc mơ chưa tròn nơi xứ lạ quê người. Cho người Việt Nam đón nhau về khắp trời nở hoa.</vt:lpstr>
      <vt:lpstr>1. Con đã đi lập thân giữa chốn đao binh. Để đem đem êm ấm thanh bình cho dân. Con sống trong cuộc đời buôn thúng bán bưng. Để đem đem cơm áo nuôi đàn con thơ.</vt:lpstr>
      <vt:lpstr>2. Con sống trong cuộc đời tăm tối gió sương. Ngày đêm ôi tan nát một đời thanh xuân. Con đã dâng cuộc đời cho Chúa chí nhân. Để nên nên nhân chứng cho tình yêu thương.</vt:lpstr>
      <vt:lpstr>Coda: Giờ gặp lại nhau trên vùng đất lạ. Ôi bao là nhớ quê nhà xa xăm.</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1041</cp:revision>
  <dcterms:created xsi:type="dcterms:W3CDTF">2021-12-01T03:00:51Z</dcterms:created>
  <dcterms:modified xsi:type="dcterms:W3CDTF">2021-12-29T07:43:39Z</dcterms:modified>
</cp:coreProperties>
</file>