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 CỨU RỖI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Luc. 21, 25-28; 34-36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Giờ cứu rỗi đã gần đến. Thế gian nhân trần ơi! Giờ cứu rỗi đã gần đến. Bình Minh sáng soi cuộc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Đã đến lúc không còn ngồi chờ trong vũng tối tội đời âm u. Hãy đứng lên nhìn trời rạng ngời ngày của Chúa đã đến rồi.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tỉnh thức tâm hồn nguyện cầu đừng đam mê rượu chè say sưa. Hãy lắng nghe lời mời nhiệm mầu ngày của Chúa đã đến rồi.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Trên không trung muôn điềm lạ thường và dương gian sầu buồn lo toan. Những khiếp run lặng thầm đợi chờ ngày của Chúa đến bất ngờ.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126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GIỜ CỨU RỖI Cao Huy Hoàng Luc. 21, 25-28; 34-36</vt:lpstr>
      <vt:lpstr>ĐK. Giờ cứu rỗi đã gần đến. Thế gian nhân trần ơi! Giờ cứu rỗi đã gần đến. Bình Minh sáng soi cuộc đời.</vt:lpstr>
      <vt:lpstr>1. Đã đến lúc không còn ngồi chờ trong vũng tối tội đời âm u. Hãy đứng lên nhìn trời rạng ngời ngày của Chúa đã đến rồi.</vt:lpstr>
      <vt:lpstr>2. Hãy tỉnh thức tâm hồn nguyện cầu đừng đam mê rượu chè say sưa. Hãy lắng nghe lời mời nhiệm mầu ngày của Chúa đã đến rồi.</vt:lpstr>
      <vt:lpstr>3. Trên không trung muôn điềm lạ thường và dương gian sầu buồn lo toan. Những khiếp run lặng thầm đợi chờ ngày của Chúa đến bất ngờ.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121</cp:revision>
  <dcterms:created xsi:type="dcterms:W3CDTF">2021-12-01T03:00:51Z</dcterms:created>
  <dcterms:modified xsi:type="dcterms:W3CDTF">2021-12-02T07:59:43Z</dcterms:modified>
</cp:coreProperties>
</file>