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GIỮA ĐÊM </a:t>
            </a:r>
            <a:r>
              <a:rPr lang="vi-VN" b="1">
                <a:solidFill>
                  <a:schemeClr val="bg1"/>
                </a:solidFill>
                <a:latin typeface="Times New Roman" pitchFamily="18" charset="0"/>
                <a:cs typeface="Times New Roman" pitchFamily="18" charset="0"/>
              </a:rPr>
              <a:t>KHÔNG </a:t>
            </a:r>
            <a:r>
              <a:rPr lang="vi-VN" b="1" smtClean="0">
                <a:solidFill>
                  <a:schemeClr val="bg1"/>
                </a:solidFill>
                <a:latin typeface="Times New Roman" pitchFamily="18" charset="0"/>
                <a:cs typeface="Times New Roman" pitchFamily="18" charset="0"/>
              </a:rPr>
              <a:t>NGỜ</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Dao Kim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Giữa (ơ) đêm trời đất (í a) không ngờ. Giữa đêm mà ai cũng chẳng ngờ. Trong sương (í a) Ngôi Lời (mà) hạ sinh. Ngôi (i) Hai Đức Chúa (ơ) an bình. Này Người đã đến (í a) hiến mình, hiến mình (mà) vì ta. Rưng rưng đẫm lệ (í a) chan hòa, con quỳ dâng Chúa (í a) bao là, bao là tình mến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Chúa Bé Thơ ơi, con yêu Chúa thật (i) nhiều. Chúa Bé Thơ ơi, con yêu Chúa thật (i) nhiều. Chúa Bé Thơ ơi, con yêu Chúa thật (i) </a:t>
            </a:r>
            <a:r>
              <a:rPr lang="vi-VN" sz="5400" b="1">
                <a:solidFill>
                  <a:schemeClr val="bg1"/>
                </a:solidFill>
                <a:latin typeface="Times New Roman" pitchFamily="18" charset="0"/>
                <a:cs typeface="Times New Roman" pitchFamily="18" charset="0"/>
              </a:rPr>
              <a:t>nhiều</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Ánh sao dọi chiếu cánh đồng hoang lạnh. Ánh sao tìm, tìm đường mục đồng. Ba Vua thờ kính Chúa Con giáng trần, cứu loài người trầm luân. Ai (i) hay Đức Chúa (ơ) an bình. Này Người đã bỏ (í a) ngai vàng, xuống đời mặc phàm nhân. Thương con Chúa chịu đắng cay trăm phần, thế mà con nỡ (í a) mặc tình, bỏ Người lạnh tấm thân.</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3439</TotalTime>
  <Words>241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GIỮA ĐÊM KHÔNG NGỜ  Lm. Dao Kim</vt:lpstr>
      <vt:lpstr>1. Giữa (ơ) đêm trời đất (í a) không ngờ. Giữa đêm mà ai cũng chẳng ngờ. Trong sương (í a) Ngôi Lời (mà) hạ sinh. Ngôi (i) Hai Đức Chúa (ơ) an bình. Này Người đã đến (í a) hiến mình, hiến mình (mà) vì ta. Rưng rưng đẫm lệ (í a) chan hòa, con quỳ dâng Chúa (í a) bao là, bao là tình mến thương.</vt:lpstr>
      <vt:lpstr>ĐK. Chúa Bé Thơ ơi, con yêu Chúa thật (i) nhiều. Chúa Bé Thơ ơi, con yêu Chúa thật (i) nhiều. Chúa Bé Thơ ơi, con yêu Chúa thật (i) nhiều.</vt:lpstr>
      <vt:lpstr>2. Ánh sao dọi chiếu cánh đồng hoang lạnh. Ánh sao tìm, tìm đường mục đồng. Ba Vua thờ kính Chúa Con giáng trần, cứu loài người trầm luân. Ai (i) hay Đức Chúa (ơ) an bình. Này Người đã bỏ (í a) ngai vàng, xuống đời mặc phàm nhân. Thương con Chúa chịu đắng cay trăm phần, thế mà con nỡ (í a) mặc tình, bỏ Người lạnh tấm thân.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1310</cp:revision>
  <dcterms:created xsi:type="dcterms:W3CDTF">2021-12-01T03:00:51Z</dcterms:created>
  <dcterms:modified xsi:type="dcterms:W3CDTF">2021-12-18T23:34:50Z</dcterms:modified>
</cp:coreProperties>
</file>