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58" r:id="rId3"/>
    <p:sldId id="259"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1</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a:solidFill>
                  <a:schemeClr val="bg1"/>
                </a:solidFill>
                <a:latin typeface="Times New Roman" pitchFamily="18" charset="0"/>
                <a:cs typeface="Times New Roman" pitchFamily="18" charset="0"/>
              </a:rPr>
              <a:t>GÓP PHẦN CỦA LỄ</a:t>
            </a:r>
            <a:br>
              <a:rPr lang="vi-VN" b="1">
                <a:solidFill>
                  <a:schemeClr val="bg1"/>
                </a:solidFill>
                <a:latin typeface="Times New Roman" pitchFamily="18" charset="0"/>
                <a:cs typeface="Times New Roman" pitchFamily="18" charset="0"/>
              </a:rPr>
            </a:br>
            <a:r>
              <a:rPr lang="vi-VN" b="1">
                <a:solidFill>
                  <a:schemeClr val="bg1"/>
                </a:solidFill>
                <a:latin typeface="Times New Roman" pitchFamily="18" charset="0"/>
                <a:cs typeface="Times New Roman" pitchFamily="18" charset="0"/>
              </a:rPr>
              <a:t>Lm. Kim Long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Con dâng từ muôn hướng góp phần của lễ thơm hương. Tấm bánh với ly rượu, thượng tiến Chúa Cả </a:t>
            </a:r>
            <a:r>
              <a:rPr lang="vi-VN" sz="4800" b="1">
                <a:solidFill>
                  <a:schemeClr val="bg1"/>
                </a:solidFill>
                <a:latin typeface="Times New Roman" pitchFamily="18" charset="0"/>
                <a:cs typeface="Times New Roman" pitchFamily="18" charset="0"/>
              </a:rPr>
              <a:t>thiên </a:t>
            </a:r>
            <a:r>
              <a:rPr lang="vi-VN" sz="4800" b="1" smtClean="0">
                <a:solidFill>
                  <a:schemeClr val="bg1"/>
                </a:solidFill>
                <a:latin typeface="Times New Roman" pitchFamily="18" charset="0"/>
                <a:cs typeface="Times New Roman" pitchFamily="18" charset="0"/>
              </a:rPr>
              <a:t>đường</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Bao vui buồn của thân kiếp làm người. Bao lao nhọc của năm tháng dành sống. Xin liên kết trong lễ vật hôm nay. Dâng lên Chúa như hương trầm bay.</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Trong hy vọng một mai sẽ về trời. Tong vinh dự làm con cái Thượng Đế. Xin dâng tiến lên trọn niềm tin yêu. Thay cho lễ chiên xưa toàn thiêu.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Xin co mọi người quên nỗi hận thù. Xin cho cuộc đời được thêm mãi hạnh phúc. Nơi nơi sẽ giao hảo bằng yêu thương. Uy danh Chúa lan xa ngàn phương.</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2041</TotalTime>
  <Words>146</Words>
  <Application>Microsoft Office PowerPoint</Application>
  <PresentationFormat>On-screen Show (16:9)</PresentationFormat>
  <Paragraphs>8</Paragraphs>
  <Slides>10</Slides>
  <Notes>3</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GÓP PHẦN CỦA LỄ Lm. Kim Long</vt:lpstr>
      <vt:lpstr>Đk. Con dâng từ muôn hướng góp phần của lễ thơm hương. Tấm bánh với ly rượu, thượng tiến Chúa Cả thiên đường.</vt:lpstr>
      <vt:lpstr>1. Bao vui buồn của thân kiếp làm người. Bao lao nhọc của năm tháng dành sống. Xin liên kết trong lễ vật hôm nay. Dâng lên Chúa như hương trầm bay.</vt:lpstr>
      <vt:lpstr>2. Trong hy vọng một mai sẽ về trời. Tong vinh dự làm con cái Thượng Đế. Xin dâng tiến lên trọn niềm tin yêu. Thay cho lễ chiên xưa toàn thiêu. </vt:lpstr>
      <vt:lpstr>3. Xin co mọi người quên nỗi hận thù. Xin cho cuộc đời được thêm mãi hạnh phúc. Nơi nơi sẽ giao hảo bằng yêu thương. Uy danh Chúa lan xa ngàn phương.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749</cp:revision>
  <dcterms:created xsi:type="dcterms:W3CDTF">2021-12-01T03:00:51Z</dcterms:created>
  <dcterms:modified xsi:type="dcterms:W3CDTF">2021-12-12T12:17:59Z</dcterms:modified>
</cp:coreProperties>
</file>