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GƯƠNG NAZARET</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Tôi không đứng bên lề cuộc đời, buồn mây trôi, sầu hoa rơi. Tôi không đứng trông người quanh tôi sống gian lao còn tôi thảnh </a:t>
            </a:r>
            <a:r>
              <a:rPr lang="vi-VN" sz="5400" b="1">
                <a:solidFill>
                  <a:schemeClr val="bg1"/>
                </a:solidFill>
                <a:latin typeface="Times New Roman" pitchFamily="18" charset="0"/>
                <a:cs typeface="Times New Roman" pitchFamily="18" charset="0"/>
              </a:rPr>
              <a:t>thơi</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Góp lực hiệp công kiện toàn việc tay Chúa, công cuộc sáng tạo Ngài muốn tôi dự phần. Nazaret ấy nơi xưởng thợ nghèo khó, Ngài đã nêu gương đời sống </a:t>
            </a:r>
            <a:r>
              <a:rPr lang="vi-VN" sz="4800" b="1">
                <a:solidFill>
                  <a:schemeClr val="bg1"/>
                </a:solidFill>
                <a:latin typeface="Times New Roman" pitchFamily="18" charset="0"/>
                <a:cs typeface="Times New Roman" pitchFamily="18" charset="0"/>
              </a:rPr>
              <a:t>công </a:t>
            </a:r>
            <a:r>
              <a:rPr lang="vi-VN" sz="4800" b="1" smtClean="0">
                <a:solidFill>
                  <a:schemeClr val="bg1"/>
                </a:solidFill>
                <a:latin typeface="Times New Roman" pitchFamily="18" charset="0"/>
                <a:cs typeface="Times New Roman" pitchFamily="18" charset="0"/>
              </a:rPr>
              <a:t>nhân</a:t>
            </a:r>
            <a:r>
              <a:rPr lang="en-US" sz="4800" b="1" smtClean="0">
                <a:solidFill>
                  <a:schemeClr val="bg1"/>
                </a:solidFill>
                <a:latin typeface="Times New Roman" pitchFamily="18" charset="0"/>
                <a:cs typeface="Times New Roman" pitchFamily="18" charset="0"/>
              </a:rPr>
              <a:t>.</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2/ Tôi không muốn xa rời mọi người, tìm an vui một thân tôi. Tôi đau đớn ân hận khôn nguôi nếu anh em buồn khổ </a:t>
            </a:r>
            <a:r>
              <a:rPr lang="vi-VN" sz="5400" b="1">
                <a:solidFill>
                  <a:schemeClr val="bg1"/>
                </a:solidFill>
                <a:latin typeface="Times New Roman" pitchFamily="18" charset="0"/>
                <a:cs typeface="Times New Roman" pitchFamily="18" charset="0"/>
              </a:rPr>
              <a:t>vì </a:t>
            </a:r>
            <a:r>
              <a:rPr lang="vi-VN" sz="5400" b="1" smtClean="0">
                <a:solidFill>
                  <a:schemeClr val="bg1"/>
                </a:solidFill>
                <a:latin typeface="Times New Roman" pitchFamily="18" charset="0"/>
                <a:cs typeface="Times New Roman" pitchFamily="18" charset="0"/>
              </a:rPr>
              <a:t>tôi</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3/ Khi đi báo Tin mừng vào đời bản thân tôi cần trau tôi. Nên như muối như đèn ra khơi sống phúc âm từng phút </a:t>
            </a:r>
            <a:r>
              <a:rPr lang="vi-VN" sz="5400" b="1">
                <a:solidFill>
                  <a:schemeClr val="bg1"/>
                </a:solidFill>
                <a:latin typeface="Times New Roman" pitchFamily="18" charset="0"/>
                <a:cs typeface="Times New Roman" pitchFamily="18" charset="0"/>
              </a:rPr>
              <a:t>từng </a:t>
            </a:r>
            <a:r>
              <a:rPr lang="vi-VN" sz="5400" b="1" smtClean="0">
                <a:solidFill>
                  <a:schemeClr val="bg1"/>
                </a:solidFill>
                <a:latin typeface="Times New Roman" pitchFamily="18" charset="0"/>
                <a:cs typeface="Times New Roman" pitchFamily="18" charset="0"/>
              </a:rPr>
              <a:t>nơi</a:t>
            </a:r>
            <a:r>
              <a:rPr lang="en-US"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4/ Tôi yêu dấu thân phận làm người dù chông gai đầy chơi vơi. Đem công sức xây dựng tương lai sáng danh Đấng chịu chết </a:t>
            </a:r>
            <a:r>
              <a:rPr lang="vi-VN" sz="5400" b="1">
                <a:solidFill>
                  <a:schemeClr val="bg1"/>
                </a:solidFill>
                <a:latin typeface="Times New Roman" pitchFamily="18" charset="0"/>
                <a:cs typeface="Times New Roman" pitchFamily="18" charset="0"/>
              </a:rPr>
              <a:t>vì </a:t>
            </a:r>
            <a:r>
              <a:rPr lang="vi-VN" sz="5400" b="1" smtClean="0">
                <a:solidFill>
                  <a:schemeClr val="bg1"/>
                </a:solidFill>
                <a:latin typeface="Times New Roman" pitchFamily="18" charset="0"/>
                <a:cs typeface="Times New Roman" pitchFamily="18" charset="0"/>
              </a:rPr>
              <a:t>tôi</a:t>
            </a:r>
            <a:r>
              <a:rPr lang="en-US" sz="5400" b="1">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3258</TotalTime>
  <Words>172</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GƯƠNG NAZARET</vt:lpstr>
      <vt:lpstr>1/ Tôi không đứng bên lề cuộc đời, buồn mây trôi, sầu hoa rơi. Tôi không đứng trông người quanh tôi sống gian lao còn tôi thảnh thơi.</vt:lpstr>
      <vt:lpstr>ĐK. Góp lực hiệp công kiện toàn việc tay Chúa, công cuộc sáng tạo Ngài muốn tôi dự phần. Nazaret ấy nơi xưởng thợ nghèo khó, Ngài đã nêu gương đời sống công nhân.</vt:lpstr>
      <vt:lpstr>2/ Tôi không muốn xa rời mọi người, tìm an vui một thân tôi. Tôi đau đớn ân hận khôn nguôi nếu anh em buồn khổ vì tôi.</vt:lpstr>
      <vt:lpstr>3/ Khi đi báo Tin mừng vào đời bản thân tôi cần trau tôi. Nên như muối như đèn ra khơi sống phúc âm từng phút từng nơi.</vt:lpstr>
      <vt:lpstr>4/ Tôi yêu dấu thân phận làm người dù chông gai đầy chơi vơi. Đem công sức xây dựng tương lai sáng danh Đấng chịu chết vì tôi.</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1222</cp:revision>
  <dcterms:created xsi:type="dcterms:W3CDTF">2021-12-01T03:00:51Z</dcterms:created>
  <dcterms:modified xsi:type="dcterms:W3CDTF">2021-12-18T06:55:24Z</dcterms:modified>
</cp:coreProperties>
</file>