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GƯƠNG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Đình Ân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Gia đình trên dưới thuận hòa như vườn cây tốt trổ hoa. Yêu người yêu Chúa hết tình một đời hạnh phúc lâu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Gương Thánh Gia dù gian khó vẫn luôn vượt qua. Yêu thương nhau hiệp nhất gia đình thủy chung.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Gia đình chung sức một lòng ân cần khuya sớm cùng nhau. Nên một gia thất êm đềm đồng hành chia sớt vui buồn.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Gia đình êm ấm một đời không sợ nguy biến lầm than. Tâm thành tin mến trong lòng phụng thờ Thiên Chúa muôn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3732</TotalTime>
  <Words>113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GƯƠNG THÁNH GIA  Vũ Đình Ân</vt:lpstr>
      <vt:lpstr>1. Gia đình trên dưới thuận hòa như vườn cây tốt trổ hoa. Yêu người yêu Chúa hết tình một đời hạnh phúc lâu bền.</vt:lpstr>
      <vt:lpstr>ĐK: Gương Thánh Gia dù gian khó vẫn luôn vượt qua. Yêu thương nhau hiệp nhất gia đình thủy chung.</vt:lpstr>
      <vt:lpstr>2. Gia đình chung sức một lòng ân cần khuya sớm cùng nhau. Nên một gia thất êm đềm đồng hành chia sớt vui buồn.</vt:lpstr>
      <vt:lpstr>3. Gia đình êm ấm một đời không sợ nguy biến lầm than. Tâm thành tin mến trong lòng phụng thờ Thiên Chúa muôn đời.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1438</cp:revision>
  <dcterms:created xsi:type="dcterms:W3CDTF">2021-12-01T03:00:51Z</dcterms:created>
  <dcterms:modified xsi:type="dcterms:W3CDTF">2021-12-21T22:40:33Z</dcterms:modified>
</cp:coreProperties>
</file>