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GẶP GỠ </a:t>
            </a:r>
            <a:r>
              <a:rPr lang="vi-VN" sz="3600" b="1">
                <a:solidFill>
                  <a:schemeClr val="bg1"/>
                </a:solidFill>
                <a:latin typeface="Times New Roman" pitchFamily="18" charset="0"/>
                <a:cs typeface="Times New Roman" pitchFamily="18" charset="0"/>
              </a:rPr>
              <a:t>ĐỨC </a:t>
            </a:r>
            <a:r>
              <a:rPr lang="vi-VN" sz="3600" b="1" smtClean="0">
                <a:solidFill>
                  <a:schemeClr val="bg1"/>
                </a:solidFill>
                <a:latin typeface="Times New Roman" pitchFamily="18" charset="0"/>
                <a:cs typeface="Times New Roman" pitchFamily="18" charset="0"/>
              </a:rPr>
              <a:t>KITÔ</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Tiến Lộc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Gặp gỡ Đức Ki-Tô, biến đổi cuộc đời mình. Gặp gỡ Đức Ki-Tô đón nhận ơn tái sinh. Gặp gỡ Đức Ki-Tô chân thành mình gặp mình. Gặp gỡ Đức Ki-Tô nảy sinh tình đệ </a:t>
            </a:r>
            <a:r>
              <a:rPr lang="vi-VN" b="1">
                <a:solidFill>
                  <a:schemeClr val="bg1"/>
                </a:solidFill>
                <a:latin typeface="Times New Roman" pitchFamily="18" charset="0"/>
                <a:cs typeface="Times New Roman" pitchFamily="18" charset="0"/>
              </a:rPr>
              <a:t>huynh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Nguồn suối nếu bế tắc thì dòng sông mau cạn khô . Tình yêu không Ki-Tô, ôi tình yêu sao cằn cỗi. Vì Chúa chính nguồn suối, nguồn yêu thương vô biên, biển yêu thương nối liền các hoang đảo giữa đại dương.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Cuộc sống kiếp lữ khách lộ trình xa ơi thật xa . Đường nguy nan phong ba đơn độc sức hơi kiệt ngã. Kìa bỗng Chúa hiện đế nhẹ tay nâng con lên, ủi an như mẹ hiền, chính Ngài Chúa bình yên.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3254</TotalTime>
  <Words>150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GẶP GỠ ĐỨC KITÔ  Lm. Tiến Lộc</vt:lpstr>
      <vt:lpstr>ĐK. Gặp gỡ Đức Ki-Tô, biến đổi cuộc đời mình. Gặp gỡ Đức Ki-Tô đón nhận ơn tái sinh. Gặp gỡ Đức Ki-Tô chân thành mình gặp mình. Gặp gỡ Đức Ki-Tô nảy sinh tình đệ huynh.</vt:lpstr>
      <vt:lpstr>1. Nguồn suối nếu bế tắc thì dòng sông mau cạn khô . Tình yêu không Ki-Tô, ôi tình yêu sao cằn cỗi. Vì Chúa chính nguồn suối, nguồn yêu thương vô biên, biển yêu thương nối liền các hoang đảo giữa đại dương.</vt:lpstr>
      <vt:lpstr>2. Cuộc sống kiếp lữ khách lộ trình xa ơi thật xa . Đường nguy nan phong ba đơn độc sức hơi kiệt ngã. Kìa bỗng Chúa hiện đế nhẹ tay nâng con lên, ủi an như mẹ hiền, chính Ngài Chúa bình yên.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1220</cp:revision>
  <dcterms:created xsi:type="dcterms:W3CDTF">2021-12-01T03:00:51Z</dcterms:created>
  <dcterms:modified xsi:type="dcterms:W3CDTF">2021-12-18T06:52:12Z</dcterms:modified>
</cp:coreProperties>
</file>