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HIẾN DÂNG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Nguyễn Văn Trinh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ÐK: Nếu con dâng lên Chúa làm lễ vật hèn thì con xin dâng tình yêu nhỏ bé trong trái tim con. Nếu con dâng lên Cha của lễ hy sinh, thì con dâng lên nghìn giọt mồ hôi của cả nhân loại.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Người mẹ bồng bế con cho dòng sữa ngon, dòng sữa tình thương. Tình yêu thương chan chứa tháng ngày không úa như trời biển xa.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Người nhọc nhằn gió sương trong chiều sương vắng tìm áo tìm cơm. Người lao công trên phố kiếm tiền nuôi thân trót phận khó hèn.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2. Và giữa mùa nắng mưa cúi gập lưng cong mồ hôi tràn lan. Người nông phu đang cấy chân bùn tay lấm cho hạt </a:t>
            </a:r>
            <a:r>
              <a:rPr lang="vi-VN" sz="6000" b="1">
                <a:solidFill>
                  <a:schemeClr val="bg1"/>
                </a:solidFill>
                <a:latin typeface="Times New Roman" pitchFamily="18" charset="0"/>
                <a:cs typeface="Times New Roman" pitchFamily="18" charset="0"/>
              </a:rPr>
              <a:t>lúa </a:t>
            </a:r>
            <a:r>
              <a:rPr lang="vi-VN" sz="6000" b="1" smtClean="0">
                <a:solidFill>
                  <a:schemeClr val="bg1"/>
                </a:solidFill>
                <a:latin typeface="Times New Roman" pitchFamily="18" charset="0"/>
                <a:cs typeface="Times New Roman" pitchFamily="18" charset="0"/>
              </a:rPr>
              <a:t>gieo</a:t>
            </a:r>
            <a:r>
              <a:rPr lang="en-US" sz="6000" b="1" smtClean="0">
                <a:solidFill>
                  <a:schemeClr val="bg1"/>
                </a:solidFill>
                <a:latin typeface="Times New Roman" pitchFamily="18" charset="0"/>
                <a:cs typeface="Times New Roman" pitchFamily="18" charset="0"/>
              </a:rPr>
              <a:t>.</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2113</TotalTime>
  <Words>143</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HIẾN DÂNG Lm. Nguyễn Văn Trinh</vt:lpstr>
      <vt:lpstr>ÐK: Nếu con dâng lên Chúa làm lễ vật hèn thì con xin dâng tình yêu nhỏ bé trong trái tim con. Nếu con dâng lên Cha của lễ hy sinh, thì con dâng lên nghìn giọt mồ hôi của cả nhân loại.</vt:lpstr>
      <vt:lpstr>1. Người mẹ bồng bế con cho dòng sữa ngon, dòng sữa tình thương. Tình yêu thương chan chứa tháng ngày không úa như trời biển xa.</vt:lpstr>
      <vt:lpstr>2. Người nhọc nhằn gió sương trong chiều sương vắng tìm áo tìm cơm. Người lao công trên phố kiếm tiền nuôi thân trót phận khó hèn.</vt:lpstr>
      <vt:lpstr>2. Và giữa mùa nắng mưa cúi gập lưng cong mồ hôi tràn lan. Người nông phu đang cấy chân bùn tay lấm cho hạt lúa gieo.</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793</cp:revision>
  <dcterms:created xsi:type="dcterms:W3CDTF">2021-12-01T03:00:51Z</dcterms:created>
  <dcterms:modified xsi:type="dcterms:W3CDTF">2021-12-13T23:06:14Z</dcterms:modified>
</cp:coreProperties>
</file>