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HIẾN LỄ CHÚC TỤNG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Sr. Chu Linh, OP</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Tấm bánh này con dâng lên Chúa là trót cả đời con Chúa ơi. Xin dâng Ngài làm hy lễ mới, hiệp lễ dâng trên đồi Canvê.</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Con xin chúc tụng tình yêu Thiên Chúa, mãi mãi ngàn đời con ca danh Ngài. Bao nhiêu ân tình dệt nên câu hát, ngát hương hoa lòng nguyện dâng tiến Ngài.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Chén thánh con dâng lên Chúa là chính tình yêu con hiến thân. Yêu thương Ngài gọi con bước tới, ôi lễ dâng ân tình thiên thu.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Ánh nến hồng lunh linh cháy sáng, là chính niềm thủy chung sắt son. Xin dâng Ngài buồn vui kiếp sống, nên lễ dâng trọn đời trinh trong.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Nén hương trầm bay lên nhan Chúa, là ước nguyện đời con tiến dâng. Xin thương nhận lời con tha thiết, nên lễ dâng muôn đời tri ân.</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2163</TotalTime>
  <Words>177</Words>
  <Application>Microsoft Office PowerPoint</Application>
  <PresentationFormat>On-screen Show (16:9)</PresentationFormat>
  <Paragraphs>9</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HIẾN LỄ CHÚC TỤNG Sr. Chu Linh, OP</vt:lpstr>
      <vt:lpstr>1/ Tấm bánh này con dâng lên Chúa là trót cả đời con Chúa ơi. Xin dâng Ngài làm hy lễ mới, hiệp lễ dâng trên đồi Canvê.</vt:lpstr>
      <vt:lpstr>ĐK: Con xin chúc tụng tình yêu Thiên Chúa, mãi mãi ngàn đời con ca danh Ngài. Bao nhiêu ân tình dệt nên câu hát, ngát hương hoa lòng nguyện dâng tiến Ngài.</vt:lpstr>
      <vt:lpstr>2/ Chén thánh con dâng lên Chúa là chính tình yêu con hiến thân. Yêu thương Ngài gọi con bước tới, ôi lễ dâng ân tình thiên thu.</vt:lpstr>
      <vt:lpstr>3/ Ánh nến hồng lunh linh cháy sáng, là chính niềm thủy chung sắt son. Xin dâng Ngài buồn vui kiếp sống, nên lễ dâng trọn đời trinh trong.</vt:lpstr>
      <vt:lpstr>4/ Nén hương trầm bay lên nhan Chúa, là ước nguyện đời con tiến dâng. Xin thương nhận lời con tha thiết, nên lễ dâng muôn đời tri ân.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823</cp:revision>
  <dcterms:created xsi:type="dcterms:W3CDTF">2021-12-01T03:00:51Z</dcterms:created>
  <dcterms:modified xsi:type="dcterms:W3CDTF">2021-12-14T07:10:10Z</dcterms:modified>
</cp:coreProperties>
</file>