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LỄ CHỜ MONG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Này đây hiến lễ chờ mong tâm hồn khát Chúa đêm ngày, từng giờ con luôn mỏi mòn xin cao xanh đổ mưa hồng phúc. Trần hoàn vẫn mãi trông mong chờ ngày Chúa đến dương gian. Gội sạch hết những tội nhơ đổ ơn lành tràn lan cõi </a:t>
            </a:r>
            <a:r>
              <a:rPr lang="vi-VN" sz="4000" b="1">
                <a:solidFill>
                  <a:schemeClr val="bg1"/>
                </a:solidFill>
                <a:latin typeface="Times New Roman" pitchFamily="18" charset="0"/>
                <a:cs typeface="Times New Roman" pitchFamily="18" charset="0"/>
              </a:rPr>
              <a:t>trần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Nguyện dâng bánh miến rượu ngon cùng hòa trong bao nỗi mong chờ. Đoàn con tiến dâng về Ngài tâm tình khát khao chờ mong.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Thành tâm thống hối từ đây xin Ngài tha thứ những lỗi lầm. Nguyện Ngài nghe con khẩn cầu trong đêm thâu hồn luôn thổn thức. Chờ Ngài thánh hóa tim con để được xứng đáng đón nhận. Nguồn mạch suối mát hồng ân sẽ tuôn tràn nguồn ơn cứu độ.</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Hòa trong tấm bánh rượu ngon xin nguyện dâng Chúa những nỗi niềm. Đợi chờ qua bao ngày dài con trông mong Ngài mau ngự đến. Dọi nguồn ánh sáng linh thiêng vào lòng những kẻ u mê. Thỏa lòng những nỗi chờ mong những tâm hồn hằng khát khao </a:t>
            </a:r>
            <a:r>
              <a:rPr lang="vi-VN" sz="4000" b="1">
                <a:solidFill>
                  <a:schemeClr val="bg1"/>
                </a:solidFill>
                <a:latin typeface="Times New Roman" pitchFamily="18" charset="0"/>
                <a:cs typeface="Times New Roman" pitchFamily="18" charset="0"/>
              </a:rPr>
              <a:t>Ngài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2078</TotalTime>
  <Words>206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CHỜ MONG Đinh Công Huỳnh</vt:lpstr>
      <vt:lpstr>1/ Này đây hiến lễ chờ mong tâm hồn khát Chúa đêm ngày, từng giờ con luôn mỏi mòn xin cao xanh đổ mưa hồng phúc. Trần hoàn vẫn mãi trông mong chờ ngày Chúa đến dương gian. Gội sạch hết những tội nhơ đổ ơn lành tràn lan cõi trần.</vt:lpstr>
      <vt:lpstr>ĐK: Nguyện dâng bánh miến rượu ngon cùng hòa trong bao nỗi mong chờ. Đoàn con tiến dâng về Ngài tâm tình khát khao chờ mong.</vt:lpstr>
      <vt:lpstr>2/ Thành tâm thống hối từ đây xin Ngài tha thứ những lỗi lầm. Nguyện Ngài nghe con khẩn cầu trong đêm thâu hồn luôn thổn thức. Chờ Ngài thánh hóa tim con để được xứng đáng đón nhận. Nguồn mạch suối mát hồng ân sẽ tuôn tràn nguồn ơn cứu độ.</vt:lpstr>
      <vt:lpstr>3/ Hòa trong tấm bánh rượu ngon xin nguyện dâng Chúa những nỗi niềm. Đợi chờ qua bao ngày dài con trông mong Ngài mau ngự đến. Dọi nguồn ánh sáng linh thiêng vào lòng những kẻ u mê. Thỏa lòng những nỗi chờ mong những tâm hồn hằng khát khao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771</cp:revision>
  <dcterms:created xsi:type="dcterms:W3CDTF">2021-12-01T03:00:51Z</dcterms:created>
  <dcterms:modified xsi:type="dcterms:W3CDTF">2021-12-13T22:31:55Z</dcterms:modified>
</cp:coreProperties>
</file>