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LỄ CON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(Lễ Vật Tưởng Niệm 3)</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Khánh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Đây đoàn con chung tình son dâng rượu ngon bánh mì tinh trắng. Đây của lễ kính dâng Cha bao sức lao công của con người.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Hiến lễ này con dâng lên Ngài để tưởng niệm việc Chúa chịu chết, để mừng ngày vinh quang sống lại. Cha nuôi ăn trên con đường trần ban lương ăn thiêng liêng hằng ngày. Kiếp sống nay vui sướng vẹn đầy.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tình yêu dâng niềm vui dâng niềm tin vững bền nơi Chúa. Xin nhận lấy Chúa con ơi: Đây quyết tâm tin yêu suốt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Đây niềm vui đây khổ đau dâng về Cha trót đời nhân thế. Xin nhìn đến xuống ơn thiêng che chở con bước trên đường về.</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2155</TotalTime>
  <Words>146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CON DÂNG (Lễ Vật Tưởng Niệm 3) Ngọc Khánh</vt:lpstr>
      <vt:lpstr>1. Đây đoàn con chung tình son dâng rượu ngon bánh mì tinh trắng. Đây của lễ kính dâng Cha bao sức lao công của con người.</vt:lpstr>
      <vt:lpstr>ĐK. Hiến lễ này con dâng lên Ngài để tưởng niệm việc Chúa chịu chết, để mừng ngày vinh quang sống lại. Cha nuôi ăn trên con đường trần ban lương ăn thiêng liêng hằng ngày. Kiếp sống nay vui sướng vẹn đầy.</vt:lpstr>
      <vt:lpstr>2. Dâng tình yêu dâng niềm vui dâng niềm tin vững bền nơi Chúa. Xin nhận lấy Chúa con ơi: Đây quyết tâm tin yêu suốt đời.</vt:lpstr>
      <vt:lpstr>3. Đây niềm vui đây khổ đau dâng về Cha trót đời nhân thế. Xin nhìn đến xuống ơn thiêng che chở con bước trên đường về.</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818</cp:revision>
  <dcterms:created xsi:type="dcterms:W3CDTF">2021-12-01T03:00:51Z</dcterms:created>
  <dcterms:modified xsi:type="dcterms:W3CDTF">2021-12-14T07:01:44Z</dcterms:modified>
</cp:coreProperties>
</file>