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HIẾN LỄ CON DÂNG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Phạm Đức Huyến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4/ Hiến lễ con dâng là mồ hôi nhọc nhằn vun xới, xin được dâng lên Cha lòng mến yêu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tôn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thờ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en-US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Kết: Xin dâng. Xin dâng. Hiến Lễ </a:t>
            </a:r>
            <a:r>
              <a:rPr lang="en-US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Hy 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dâng (là) dâng lên Chúa bánh miến trắng tinh (Bánh miến trắng tinh, xin dâng (là) dâng lên Chúa rượu nho tinh tuyền). Rượu nho tinh tuyền.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**Cùng dâng (là) dâng lên Chúa lòng mến vô biên (Xin dâng, xin dâng) Cùng dâng (là) dâng lên Chúa con tim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chân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(là) dâng lên Chúa nắng cháy tuyết Đông (nắng cháy tuyết đông, xin dâng (là) dâng lên Chúa mồ hôi vun trồng).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Mồ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hôi vun trồng. Cùng dâng (là) dâng lên Chúa nhịp sống hôm nay (Xin dâng, xin dâng) Cùng dâng (là) dâng lên Chúa mộng ước tương lai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dâng, xin dâng cả xác hồn trong tin yêu kết hợp cùng Chúa. Xin dâng, xin dâng cả vui buồn dâng câu kinh và lòng tri ân</a:t>
            </a:r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ngước mắt trong lên nguyện xin Cha dủ tình tha thứ cho hồn con trinh trong không vấn vương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bụi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Tiếng hát yêu thương tựa trầm hương tỏa bay tới Chúa, cho con được như hiến lễ dâng tiến trong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sương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Hiến lễ hy sinh là đời con trọn niềm dâng Chúa, trong ngần như pha lê bên Chúa con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dư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1951</TotalTime>
  <Words>291</Words>
  <Application>Microsoft Office PowerPoint</Application>
  <PresentationFormat>On-screen Show (16:9)</PresentationFormat>
  <Paragraphs>14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HIẾN LỄ CON DÂNG Phạm Đức Huyến</vt:lpstr>
      <vt:lpstr>Xin dâng (là) dâng lên Chúa bánh miến trắng tinh (Bánh miến trắng tinh, xin dâng (là) dâng lên Chúa rượu nho tinh tuyền). Rượu nho tinh tuyền.</vt:lpstr>
      <vt:lpstr>**Cùng dâng (là) dâng lên Chúa lòng mến vô biên (Xin dâng, xin dâng) Cùng dâng (là) dâng lên Chúa con tim chân thành.</vt:lpstr>
      <vt:lpstr>**Xin dâng (là) dâng lên Chúa nắng cháy tuyết Đông (nắng cháy tuyết đông, xin dâng (là) dâng lên Chúa mồ hôi vun trồng).</vt:lpstr>
      <vt:lpstr>**Mồ hôi vun trồng. Cùng dâng (là) dâng lên Chúa nhịp sống hôm nay (Xin dâng, xin dâng) Cùng dâng (là) dâng lên Chúa mộng ước tương lai</vt:lpstr>
      <vt:lpstr>Đk. Xin dâng, xin dâng cả xác hồn trong tin yêu kết hợp cùng Chúa. Xin dâng, xin dâng cả vui buồn dâng câu kinh và lòng tri ân</vt:lpstr>
      <vt:lpstr>1/ ngước mắt trong lên nguyện xin Cha dủ tình tha thứ cho hồn con trinh trong không vấn vương bụi trần.</vt:lpstr>
      <vt:lpstr>2/ Tiếng hát yêu thương tựa trầm hương tỏa bay tới Chúa, cho con được như hiến lễ dâng tiến trong sương chiều.</vt:lpstr>
      <vt:lpstr>3/ Hiến lễ hy sinh là đời con trọn niềm dâng Chúa, trong ngần như pha lê bên Chúa con dư đầy.</vt:lpstr>
      <vt:lpstr>4/ Hiến lễ con dâng là mồ hôi nhọc nhằn vun xới, xin được dâng lên Cha lòng mến yêu tôn thờ.</vt:lpstr>
      <vt:lpstr>Kết: Xin dâng. Xin dâng. Hiến Lễ Hy Sinh.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701</cp:revision>
  <dcterms:created xsi:type="dcterms:W3CDTF">2021-12-01T03:00:51Z</dcterms:created>
  <dcterms:modified xsi:type="dcterms:W3CDTF">2021-12-12T07:38:28Z</dcterms:modified>
</cp:coreProperties>
</file>