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HIẾN LỄ CUỘC ĐỜI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Trên đĩa thánh cuộc đời hiến dâng xin dâng về nhan Chúa, của lễ con tiến dâng Ngài, là hy sinh lao khổ gian trần.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Dâng, con xin dâng, Chúa ơi làm của lễ hiến dâng ân tình. Dâng, con xin dâng, Chúa ơi tựa của lễ thắm ngời hy sinh.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Trên chén thánh cuộc đời hiến dâng bao nhiêu giọt nước mắt, mồ hôi loang thắm ruộng đồng, nguyện dâng lên như lễ ân tình.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Như nến cháy bập bùng Chúa ơi, xin dâng lòng yêu mến, cuộc sống cho dẫu hao gầy, hồn con đây yêu Chúa đêm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</TotalTime>
  <Words>132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HIẾN LỄ CUỘC ĐỜI Lm. Văn Chi</vt:lpstr>
      <vt:lpstr>1. Trên đĩa thánh cuộc đời hiến dâng xin dâng về nhan Chúa, của lễ con tiến dâng Ngài, là hy sinh lao khổ gian trần.</vt:lpstr>
      <vt:lpstr>ĐK. Dâng, con xin dâng, Chúa ơi làm của lễ hiến dâng ân tình. Dâng, con xin dâng, Chúa ơi tựa của lễ thắm ngời hy sinh.</vt:lpstr>
      <vt:lpstr>2. Trên chén thánh cuộc đời hiến dâng bao nhiêu giọt nước mắt, mồ hôi loang thắm ruộng đồng, nguyện dâng lên như lễ ân tình.</vt:lpstr>
      <vt:lpstr>3. Như nến cháy bập bùng Chúa ơi, xin dâng lòng yêu mến, cuộc sống cho dẫu hao gầy, hồn con đây yêu Chúa đêm ngày.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732</cp:revision>
  <dcterms:created xsi:type="dcterms:W3CDTF">2021-12-01T03:00:51Z</dcterms:created>
  <dcterms:modified xsi:type="dcterms:W3CDTF">2021-12-12T08:36:02Z</dcterms:modified>
</cp:coreProperties>
</file>