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HIẾN LỄ PHỤC SINH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Đinh Công Huỳnh</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Hiệp lòng xin tiến dâng này của lễ tinh tuyền, là rượu nho bánh miến bởi lao công ngày đêm. Tựa Mình Máu xưa Chiên Con hiến dâng cứu độ cho toàn dân. Người đổi lấy chính thân mình làm giá cứu chuộc khắp trần gian.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Nguyện dâng lên Chúa (Nguyện dâng lên Chúa) Rượu nho tinh khiết (Rượu nho tinh khiết) bánh miến thơm hương. Do lao công sớm hôm nhọc tâm, bao hy sinh góp chung toàn dân. Tiến dâng mừng Con Thiên Chúa </a:t>
            </a:r>
            <a:r>
              <a:rPr lang="vi-VN" b="1">
                <a:solidFill>
                  <a:schemeClr val="bg1"/>
                </a:solidFill>
                <a:latin typeface="Times New Roman" pitchFamily="18" charset="0"/>
                <a:cs typeface="Times New Roman" pitchFamily="18" charset="0"/>
              </a:rPr>
              <a:t>Phục </a:t>
            </a:r>
            <a:r>
              <a:rPr lang="vi-VN" b="1" smtClean="0">
                <a:solidFill>
                  <a:schemeClr val="bg1"/>
                </a:solidFill>
                <a:latin typeface="Times New Roman" pitchFamily="18" charset="0"/>
                <a:cs typeface="Times New Roman" pitchFamily="18" charset="0"/>
              </a:rPr>
              <a:t>Sinh</a:t>
            </a:r>
            <a:r>
              <a:rPr lang="en-US"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Nhờ Con Chúa hiến thân bằng khổ giá can trường. Giờ trở nên hiến lễ để trao ban tình thương. Người phục sinh trong quang vinh thánh oai lẫy lừng trên tầng xanh. Nào thiên sứ với nhân trần hợp tiếng hát mừng : Chúa Phục Sinh.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Rời mồ sâu tối tăm Người chiến thắng tử thần. Ngày vinh thắng ánh sáng Chúa chiếu soi toàn dân. Đường về quê tuy xa xăm Chúa luôn song hành bên đời ta. Tình yêu Chúa sẽ đưa về trời mới sáng ngời thắm ngàn </a:t>
            </a:r>
            <a:r>
              <a:rPr lang="vi-VN" sz="4800" b="1">
                <a:solidFill>
                  <a:schemeClr val="bg1"/>
                </a:solidFill>
                <a:latin typeface="Times New Roman" pitchFamily="18" charset="0"/>
                <a:cs typeface="Times New Roman" pitchFamily="18" charset="0"/>
              </a:rPr>
              <a:t>hoa</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2143</TotalTime>
  <Words>216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HIẾN LỄ PHỤC SINH Đinh Công Huỳnh</vt:lpstr>
      <vt:lpstr>1/ Hiệp lòng xin tiến dâng này của lễ tinh tuyền, là rượu nho bánh miến bởi lao công ngày đêm. Tựa Mình Máu xưa Chiên Con hiến dâng cứu độ cho toàn dân. Người đổi lấy chính thân mình làm giá cứu chuộc khắp trần gian.</vt:lpstr>
      <vt:lpstr>ĐK: Nguyện dâng lên Chúa (Nguyện dâng lên Chúa) Rượu nho tinh khiết (Rượu nho tinh khiết) bánh miến thơm hương. Do lao công sớm hôm nhọc tâm, bao hy sinh góp chung toàn dân. Tiến dâng mừng Con Thiên Chúa Phục Sinh.</vt:lpstr>
      <vt:lpstr>2/ Nhờ Con Chúa hiến thân bằng khổ giá can trường. Giờ trở nên hiến lễ để trao ban tình thương. Người phục sinh trong quang vinh thánh oai lẫy lừng trên tầng xanh. Nào thiên sứ với nhân trần hợp tiếng hát mừng : Chúa Phục Sinh.</vt:lpstr>
      <vt:lpstr>3/ Rời mồ sâu tối tăm Người chiến thắng tử thần. Ngày vinh thắng ánh sáng Chúa chiếu soi toàn dân. Đường về quê tuy xa xăm Chúa luôn song hành bên đời ta. Tình yêu Chúa sẽ đưa về trời mới sáng ngời thắm ngàn hoa.</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810</cp:revision>
  <dcterms:created xsi:type="dcterms:W3CDTF">2021-12-01T03:00:51Z</dcterms:created>
  <dcterms:modified xsi:type="dcterms:W3CDTF">2021-12-13T23:36:34Z</dcterms:modified>
</cp:coreProperties>
</file>