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HIẾN LỄ TIN YÊU</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Hồng Trần Phạm Đình Đài</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Giờ đây con nguyện dâng tấm thân xác hồn tinh trắng như rượu nho bánh miến với hương trầm bay về ngai Chúa. Nguyện xin cho tình yêu tháng năm vững bền chẳng phai. Con yêu Chúa như Chúa thương con </a:t>
            </a:r>
            <a:r>
              <a:rPr lang="vi-VN" b="1">
                <a:solidFill>
                  <a:schemeClr val="bg1"/>
                </a:solidFill>
                <a:latin typeface="Times New Roman" pitchFamily="18" charset="0"/>
                <a:cs typeface="Times New Roman" pitchFamily="18" charset="0"/>
              </a:rPr>
              <a:t>muôn </a:t>
            </a:r>
            <a:r>
              <a:rPr lang="vi-VN" b="1" smtClean="0">
                <a:solidFill>
                  <a:schemeClr val="bg1"/>
                </a:solidFill>
                <a:latin typeface="Times New Roman" pitchFamily="18" charset="0"/>
                <a:cs typeface="Times New Roman" pitchFamily="18" charset="0"/>
              </a:rPr>
              <a:t>đời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1/ Bao năm Chúa luôn chở che, nhiều phen thuyền con xa bến. Chúa ơi tha tội lỗi con. Chúa ơi xin nhận lấy con như của lễ </a:t>
            </a:r>
            <a:r>
              <a:rPr lang="vi-VN" sz="6000" b="1">
                <a:solidFill>
                  <a:schemeClr val="bg1"/>
                </a:solidFill>
                <a:latin typeface="Times New Roman" pitchFamily="18" charset="0"/>
                <a:cs typeface="Times New Roman" pitchFamily="18" charset="0"/>
              </a:rPr>
              <a:t>toàn </a:t>
            </a:r>
            <a:r>
              <a:rPr lang="vi-VN" sz="6000" b="1" smtClean="0">
                <a:solidFill>
                  <a:schemeClr val="bg1"/>
                </a:solidFill>
                <a:latin typeface="Times New Roman" pitchFamily="18" charset="0"/>
                <a:cs typeface="Times New Roman" pitchFamily="18" charset="0"/>
              </a:rPr>
              <a:t>thiêu</a:t>
            </a:r>
            <a:r>
              <a:rPr lang="en-US"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Xin dâng tấm lòng mến yêu, hồn con giờ dâng hiến Chúa, đắng cay vui buồn thế nhân, hiến dâng như rượu bánh thơm làm của lễ </a:t>
            </a:r>
            <a:r>
              <a:rPr lang="vi-VN" sz="5400" b="1">
                <a:solidFill>
                  <a:schemeClr val="bg1"/>
                </a:solidFill>
                <a:latin typeface="Times New Roman" pitchFamily="18" charset="0"/>
                <a:cs typeface="Times New Roman" pitchFamily="18" charset="0"/>
              </a:rPr>
              <a:t>tình </a:t>
            </a:r>
            <a:r>
              <a:rPr lang="vi-VN" sz="5400" b="1" smtClean="0">
                <a:solidFill>
                  <a:schemeClr val="bg1"/>
                </a:solidFill>
                <a:latin typeface="Times New Roman" pitchFamily="18" charset="0"/>
                <a:cs typeface="Times New Roman" pitchFamily="18" charset="0"/>
              </a:rPr>
              <a:t>yêu</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1947</TotalTime>
  <Words>125</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HIẾN LỄ TIN YÊU Hồng Trần Phạm Đình Đài</vt:lpstr>
      <vt:lpstr>ĐK. Giờ đây con nguyện dâng tấm thân xác hồn tinh trắng như rượu nho bánh miến với hương trầm bay về ngai Chúa. Nguyện xin cho tình yêu tháng năm vững bền chẳng phai. Con yêu Chúa như Chúa thương con muôn đời.</vt:lpstr>
      <vt:lpstr>1/ Bao năm Chúa luôn chở che, nhiều phen thuyền con xa bến. Chúa ơi tha tội lỗi con. Chúa ơi xin nhận lấy con như của lễ toàn thiêu.</vt:lpstr>
      <vt:lpstr>2/ Xin dâng tấm lòng mến yêu, hồn con giờ dâng hiến Chúa, đắng cay vui buồn thế nhân, hiến dâng như rượu bánh thơm làm của lễ tình yêu.</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700</cp:revision>
  <dcterms:created xsi:type="dcterms:W3CDTF">2021-12-01T03:00:51Z</dcterms:created>
  <dcterms:modified xsi:type="dcterms:W3CDTF">2021-12-12T07:34:40Z</dcterms:modified>
</cp:coreProperties>
</file>