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HIẾN LỄ TINH TUYỀN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Phạm Đức Huyến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 A. Đây bánh thơm với rượu nho tinh tuyền, xin hiệp dâng lên Chúa biết bao niềm vui với muôn đắng cay nỗi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 B. Xin dâng lên tòa cao bánh miến rượu nho, xin dâng lên Chúa bao nhiêu nỗi ưu tư buồn vui cuộc đời.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Cùng dâng lên Chúa của lễ hy sinh. Xin Chúa vui nhận hiến lễ tinh tuyền (là) dâng tiến dâng. (ĐK B)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Cùng dâng lên Chúa dòng máu hiên ngang, xin Chúa vui nhận ban thưởng muôn vàn (là) ân phúc ân (ĐK B)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Cùng dâng lên Chúa hồn xác tâm tư, xin Chúa vui nhận che chở những ngày (là) nguy khó nguy (ĐK B)</a:t>
            </a:r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Cùng dâng lên Chúa cuộc sống gian nan, xin Chúa vui nhận tuôn đổ xuống nguồn (là) ân thánh ân (ĐK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A+B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2586</TotalTime>
  <Words>179</Words>
  <Application>Microsoft Office PowerPoint</Application>
  <PresentationFormat>On-screen Show (16:9)</PresentationFormat>
  <Paragraphs>10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HIẾN LỄ TINH TUYỀN Phạm Đức Huyến</vt:lpstr>
      <vt:lpstr>ĐK A. Đây bánh thơm với rượu nho tinh tuyền, xin hiệp dâng lên Chúa biết bao niềm vui với muôn đắng cay nỗi buồn.</vt:lpstr>
      <vt:lpstr>ĐK B. Xin dâng lên tòa cao bánh miến rượu nho, xin dâng lên Chúa bao nhiêu nỗi ưu tư buồn vui cuộc đời.</vt:lpstr>
      <vt:lpstr>1. Cùng dâng lên Chúa của lễ hy sinh. Xin Chúa vui nhận hiến lễ tinh tuyền (là) dâng tiến dâng. (ĐK B)</vt:lpstr>
      <vt:lpstr>2. Cùng dâng lên Chúa dòng máu hiên ngang, xin Chúa vui nhận ban thưởng muôn vàn (là) ân phúc ân (ĐK B)</vt:lpstr>
      <vt:lpstr>3. Cùng dâng lên Chúa hồn xác tâm tư, xin Chúa vui nhận che chở những ngày (là) nguy khó nguy (ĐK B)</vt:lpstr>
      <vt:lpstr>4. Cùng dâng lên Chúa cuộc sống gian nan, xin Chúa vui nhận tuôn đổ xuống nguồn (là) ân thánh ân (ĐK A+B)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968</cp:revision>
  <dcterms:created xsi:type="dcterms:W3CDTF">2021-12-01T03:00:51Z</dcterms:created>
  <dcterms:modified xsi:type="dcterms:W3CDTF">2021-12-15T23:57:51Z</dcterms:modified>
</cp:coreProperties>
</file>