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HIẾN LỄ TÌNH YÊU</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Hoài Bắc</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Với tấm lòng thành con xin kính tựa làn khói hương bay trước toà. Tấm bánh hòa rượu nho khiết tinh mong biến thành lễ vật tình yêu.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Cha thương chấp nhận của lễ kính dâng Cha với cả tâm tình dẫu đau thương nguy khó trong đời bao ưu tư phủ đầy cuộc sống. Xin dâng lên như một hy lễ mong được liên kết ân thiêng máu hồng hãy giúp con kiên vững tin yêu sống yên vui bước trọn </a:t>
            </a:r>
            <a:r>
              <a:rPr lang="vi-VN" sz="4000" b="1">
                <a:solidFill>
                  <a:schemeClr val="bg1"/>
                </a:solidFill>
                <a:latin typeface="Times New Roman" pitchFamily="18" charset="0"/>
                <a:cs typeface="Times New Roman" pitchFamily="18" charset="0"/>
              </a:rPr>
              <a:t>đường </a:t>
            </a:r>
            <a:r>
              <a:rPr lang="vi-VN" sz="4000" b="1" smtClean="0">
                <a:solidFill>
                  <a:schemeClr val="bg1"/>
                </a:solidFill>
                <a:latin typeface="Times New Roman" pitchFamily="18" charset="0"/>
                <a:cs typeface="Times New Roman" pitchFamily="18" charset="0"/>
              </a:rPr>
              <a:t>đời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Những tháng ngày đời con mau qua nhiều vương vấn ưu tư xóa nhòa. Nỗi oan trường đè nặng tâm can xin tiến Ngài chút tình đau thương.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Những ước vọng đẹp tuổi thanh xuân đầy mộng ước đắp xây tháng ngày. Những lao nhọc tội lụy đam mê xin góp về khấn nguyện tình </a:t>
            </a:r>
            <a:r>
              <a:rPr lang="vi-VN" sz="5400" b="1">
                <a:solidFill>
                  <a:schemeClr val="bg1"/>
                </a:solidFill>
                <a:latin typeface="Times New Roman" pitchFamily="18" charset="0"/>
                <a:cs typeface="Times New Roman" pitchFamily="18" charset="0"/>
              </a:rPr>
              <a:t>thương</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2165</TotalTime>
  <Words>163</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HIẾN LỄ TÌNH YÊU Hoài Bắc</vt:lpstr>
      <vt:lpstr>1. Với tấm lòng thành con xin kính tựa làn khói hương bay trước toà. Tấm bánh hòa rượu nho khiết tinh mong biến thành lễ vật tình yêu.</vt:lpstr>
      <vt:lpstr>ĐK. Xin Cha thương chấp nhận của lễ kính dâng Cha với cả tâm tình dẫu đau thương nguy khó trong đời bao ưu tư phủ đầy cuộc sống. Xin dâng lên như một hy lễ mong được liên kết ân thiêng máu hồng hãy giúp con kiên vững tin yêu sống yên vui bước trọn đường đời</vt:lpstr>
      <vt:lpstr>2. Những tháng ngày đời con mau qua nhiều vương vấn ưu tư xóa nhòa. Nỗi oan trường đè nặng tâm can xin tiến Ngài chút tình đau thương.</vt:lpstr>
      <vt:lpstr>3. Những ước vọng đẹp tuổi thanh xuân đầy mộng ước đắp xây tháng ngày. Những lao nhọc tội lụy đam mê xin góp về khấn nguyện tình thương.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824</cp:revision>
  <dcterms:created xsi:type="dcterms:W3CDTF">2021-12-01T03:00:51Z</dcterms:created>
  <dcterms:modified xsi:type="dcterms:W3CDTF">2021-12-14T07:11:58Z</dcterms:modified>
</cp:coreProperties>
</file>