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HIẾN LỄ TÌNH YÊU</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Mộng Huỳnh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Một nắng hai sương đổi bát cơm đầy. Một gánh âu lo nặng trĩu bờ vai. Đường đi tới ngày mai. Đường tương lai còn dài. Và phút giây hiện tại là một nỗi </a:t>
            </a:r>
            <a:r>
              <a:rPr lang="vi-VN" sz="5400" b="1">
                <a:solidFill>
                  <a:schemeClr val="bg1"/>
                </a:solidFill>
                <a:latin typeface="Times New Roman" pitchFamily="18" charset="0"/>
                <a:cs typeface="Times New Roman" pitchFamily="18" charset="0"/>
              </a:rPr>
              <a:t>u </a:t>
            </a:r>
            <a:r>
              <a:rPr lang="vi-VN" sz="5400" b="1" smtClean="0">
                <a:solidFill>
                  <a:schemeClr val="bg1"/>
                </a:solidFill>
                <a:latin typeface="Times New Roman" pitchFamily="18" charset="0"/>
                <a:cs typeface="Times New Roman" pitchFamily="18" charset="0"/>
              </a:rPr>
              <a:t>hoài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Chúa, Chúa hỡi ! Thương con nhiều, con vất vả trăm chiều nẻo đường tương lai quá đắng cay. Biết lấy gì dâng Chúa này đời con là hiến lễ </a:t>
            </a:r>
            <a:r>
              <a:rPr lang="vi-VN" sz="5400" b="1">
                <a:solidFill>
                  <a:schemeClr val="bg1"/>
                </a:solidFill>
                <a:latin typeface="Times New Roman" pitchFamily="18" charset="0"/>
                <a:cs typeface="Times New Roman" pitchFamily="18" charset="0"/>
              </a:rPr>
              <a:t>tình </a:t>
            </a:r>
            <a:r>
              <a:rPr lang="vi-VN" sz="5400" b="1" smtClean="0">
                <a:solidFill>
                  <a:schemeClr val="bg1"/>
                </a:solidFill>
                <a:latin typeface="Times New Roman" pitchFamily="18" charset="0"/>
                <a:cs typeface="Times New Roman" pitchFamily="18" charset="0"/>
              </a:rPr>
              <a:t>yêu</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Một nắng hai sương xạm cháy da người, rượu bánh con dâng trộn lẫn mồ hôi. Giọt nước mắt mồ hôi để trao mua nụ cười. Và phút giây lao nhọc để trả giá </a:t>
            </a:r>
            <a:r>
              <a:rPr lang="vi-VN" sz="4800" b="1">
                <a:solidFill>
                  <a:schemeClr val="bg1"/>
                </a:solidFill>
                <a:latin typeface="Times New Roman" pitchFamily="18" charset="0"/>
                <a:cs typeface="Times New Roman" pitchFamily="18" charset="0"/>
              </a:rPr>
              <a:t>cuộc </a:t>
            </a:r>
            <a:r>
              <a:rPr lang="vi-VN" sz="4800" b="1" smtClean="0">
                <a:solidFill>
                  <a:schemeClr val="bg1"/>
                </a:solidFill>
                <a:latin typeface="Times New Roman" pitchFamily="18" charset="0"/>
                <a:cs typeface="Times New Roman" pitchFamily="18" charset="0"/>
              </a:rPr>
              <a:t>đời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1942</TotalTime>
  <Words>130</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HIẾN LỄ TÌNH YÊU Lm. Nguyễn Mộng Huỳnh</vt:lpstr>
      <vt:lpstr>1/ Một nắng hai sương đổi bát cơm đầy. Một gánh âu lo nặng trĩu bờ vai. Đường đi tới ngày mai. Đường tương lai còn dài. Và phút giây hiện tại là một nỗi u hoài.</vt:lpstr>
      <vt:lpstr>ĐK. Chúa, Chúa hỡi ! Thương con nhiều, con vất vả trăm chiều nẻo đường tương lai quá đắng cay. Biết lấy gì dâng Chúa này đời con là hiến lễ tình yêu.</vt:lpstr>
      <vt:lpstr>2/ Một nắng hai sương xạm cháy da người, rượu bánh con dâng trộn lẫn mồ hôi. Giọt nước mắt mồ hôi để trao mua nụ cười. Và phút giây lao nhọc để trả giá cuộc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697</cp:revision>
  <dcterms:created xsi:type="dcterms:W3CDTF">2021-12-01T03:00:51Z</dcterms:created>
  <dcterms:modified xsi:type="dcterms:W3CDTF">2021-12-12T07:29:21Z</dcterms:modified>
</cp:coreProperties>
</file>