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HIẾN LỄ TÌNH YÊU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Kính tiến lên Ngài làn hương thơm nhẹ bay làm lễ dâng cho con trong tình yêu. Với chén nho nồng và tấm bánh thuần khiết nguyện dâng Chúa với tấm lòng thành </a:t>
            </a:r>
            <a:r>
              <a:rPr lang="vi-VN" b="1">
                <a:solidFill>
                  <a:schemeClr val="bg1"/>
                </a:solidFill>
                <a:latin typeface="Times New Roman" pitchFamily="18" charset="0"/>
                <a:cs typeface="Times New Roman" pitchFamily="18" charset="0"/>
              </a:rPr>
              <a:t>tâm</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Những tháng năm dài buồn vui trong đời con tình Chúa cho con không bao giờ phai. Của lễ mọn hèn nguyện dâng Cha từ nhân ngàn năm sẽ hát mãi câu tạ ơn.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Hiệp dâng lên Cha Thánh giá năm xưa Người mang trên đồi cao. Hiệp dâng của lễ là bao gian truân với nhọc nhằn trong đời con. Cha thương ban muôn phúc lành giờ linh thiêng con cung kính tôn thờ. Đây hương hoa trong cõi đời trong tin yêu con dâng hiến cho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2072</TotalTime>
  <Words>144</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LỄ TÌNH YÊU</vt:lpstr>
      <vt:lpstr>1. Kính tiến lên Ngài làn hương thơm nhẹ bay làm lễ dâng cho con trong tình yêu. Với chén nho nồng và tấm bánh thuần khiết nguyện dâng Chúa với tấm lòng thành tâm.</vt:lpstr>
      <vt:lpstr>2. Những tháng năm dài buồn vui trong đời con tình Chúa cho con không bao giờ phai. Của lễ mọn hèn nguyện dâng Cha từ nhân ngàn năm sẽ hát mãi câu tạ ơn.</vt:lpstr>
      <vt:lpstr>ĐK. Hiệp dâng lên Cha Thánh giá năm xưa Người mang trên đồi cao. Hiệp dâng của lễ là bao gian truân với nhọc nhằn trong đời con. Cha thương ban muôn phúc lành giờ linh thiêng con cung kính tôn thờ. Đây hương hoa trong cõi đời trong tin yêu con dâng hiến cho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770</cp:revision>
  <dcterms:created xsi:type="dcterms:W3CDTF">2021-12-01T03:00:51Z</dcterms:created>
  <dcterms:modified xsi:type="dcterms:W3CDTF">2021-12-12T23:15:00Z</dcterms:modified>
</cp:coreProperties>
</file>