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6" r:id="rId2"/>
    <p:sldId id="258" r:id="rId3"/>
    <p:sldId id="259" r:id="rId4"/>
    <p:sldId id="257" r:id="rId5"/>
    <p:sldId id="267" r:id="rId6"/>
    <p:sldId id="263"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12/16/2021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12/16/2021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12/16/2021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12/16/2021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12/16/2021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12/16/2021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b="1">
                <a:solidFill>
                  <a:schemeClr val="bg1"/>
                </a:solidFill>
                <a:latin typeface="Times New Roman" pitchFamily="18" charset="0"/>
                <a:cs typeface="Times New Roman" pitchFamily="18" charset="0"/>
              </a:rPr>
              <a:t>HIẾN LỄ ĐẦU MÙA</a:t>
            </a:r>
            <a:br>
              <a:rPr lang="vi-VN" b="1">
                <a:solidFill>
                  <a:schemeClr val="bg1"/>
                </a:solidFill>
                <a:latin typeface="Times New Roman" pitchFamily="18" charset="0"/>
                <a:cs typeface="Times New Roman" pitchFamily="18" charset="0"/>
              </a:rPr>
            </a:br>
            <a:r>
              <a:rPr lang="vi-VN" b="1">
                <a:solidFill>
                  <a:schemeClr val="bg1"/>
                </a:solidFill>
                <a:latin typeface="Times New Roman" pitchFamily="18" charset="0"/>
                <a:cs typeface="Times New Roman" pitchFamily="18" charset="0"/>
              </a:rPr>
              <a:t>Đinh Công Huỳnh</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b="1">
                <a:solidFill>
                  <a:schemeClr val="bg1"/>
                </a:solidFill>
                <a:latin typeface="Times New Roman" pitchFamily="18" charset="0"/>
                <a:cs typeface="Times New Roman" pitchFamily="18" charset="0"/>
              </a:rPr>
              <a:t>1. Đôi bàn tay con dâng Chúa đây, ươm nồng nàn mơ ước êm say, tháng ngày vẫn trôi miệt mài. Xin dâng Ngày tình vẫn chưa phai, vẫn chưa phai mùi hương lúa mới, bao ngày dầm nắng giữa đời.</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6000" b="1">
                <a:solidFill>
                  <a:schemeClr val="bg1"/>
                </a:solidFill>
                <a:latin typeface="Times New Roman" pitchFamily="18" charset="0"/>
                <a:cs typeface="Times New Roman" pitchFamily="18" charset="0"/>
              </a:rPr>
              <a:t>ĐK. Xin dâng lên Cha bài ca chan hòa thắm tươi mùa xuân. Xin dâng Cha bao buồn vui (í a) lao nhọc những tháng ngày </a:t>
            </a:r>
            <a:r>
              <a:rPr lang="vi-VN" sz="6000" b="1">
                <a:solidFill>
                  <a:schemeClr val="bg1"/>
                </a:solidFill>
                <a:latin typeface="Times New Roman" pitchFamily="18" charset="0"/>
                <a:cs typeface="Times New Roman" pitchFamily="18" charset="0"/>
              </a:rPr>
              <a:t>qua</a:t>
            </a:r>
            <a:r>
              <a:rPr lang="vi-VN" sz="6000" b="1" smtClean="0">
                <a:solidFill>
                  <a:schemeClr val="bg1"/>
                </a:solidFill>
                <a:latin typeface="Times New Roman" pitchFamily="18" charset="0"/>
                <a:cs typeface="Times New Roman" pitchFamily="18" charset="0"/>
              </a:rPr>
              <a:t>.</a:t>
            </a:r>
            <a:endParaRPr lang="vi-VN"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2. Xuân về đây cho hoa thắm hương, gió gọi tình xuân đến mênh mang, tiếng cười đón xuân rộn ràng. Đây tâm tình từ khắp bốn phương, kính dâng lên ngàn câu hoan chúc, lễ vật thượng tiến Chúa xuân.</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3. Dâng về Cha đây bánh khiết tinh, ly rượu nồng góp sức lao công, sớm chiều nắng mưa dãi dầu. Xin Cha nhận của lễ yêu thương, những hy sinh đoàn con dâng tiến, gói trọn tình mến sắt son.</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54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2660</TotalTime>
  <Words>184</Words>
  <Application>Microsoft Office PowerPoint</Application>
  <PresentationFormat>On-screen Show (16:9)</PresentationFormat>
  <Paragraphs>9</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HIẾN LỄ ĐẦU MÙA Đinh Công Huỳnh</vt:lpstr>
      <vt:lpstr>1. Đôi bàn tay con dâng Chúa đây, ươm nồng nàn mơ ước êm say, tháng ngày vẫn trôi miệt mài. Xin dâng Ngày tình vẫn chưa phai, vẫn chưa phai mùi hương lúa mới, bao ngày dầm nắng giữa đời.</vt:lpstr>
      <vt:lpstr>ĐK. Xin dâng lên Cha bài ca chan hòa thắm tươi mùa xuân. Xin dâng Cha bao buồn vui (í a) lao nhọc những tháng ngày qua.</vt:lpstr>
      <vt:lpstr>2. Xuân về đây cho hoa thắm hương, gió gọi tình xuân đến mênh mang, tiếng cười đón xuân rộn ràng. Đây tâm tình từ khắp bốn phương, kính dâng lên ngàn câu hoan chúc, lễ vật thượng tiến Chúa xuân.</vt:lpstr>
      <vt:lpstr>3. Dâng về Cha đây bánh khiết tinh, ly rượu nồng góp sức lao công, sớm chiều nắng mưa dãi dầu. Xin Cha nhận của lễ yêu thương, những hy sinh đoàn con dâng tiến, gói trọn tình mến sắt son.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979</cp:revision>
  <dcterms:created xsi:type="dcterms:W3CDTF">2021-12-01T03:00:51Z</dcterms:created>
  <dcterms:modified xsi:type="dcterms:W3CDTF">2021-12-16T01:12:21Z</dcterms:modified>
</cp:coreProperties>
</file>