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HIẾN LỄ ĐỜI CON 2</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Lm. Dominic</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con hân hoan tiến lên, con tiến lên dâng Chúa hiến lễ đầu mùa, dâng Chúa ước mơ đẹp tươi. Xin Chúa nhận, nhận cho đây của lễ, của lễ hôm nay của lễ mai sau, lễ dâng trọn đời là đời con </a:t>
            </a:r>
            <a:r>
              <a:rPr lang="vi-VN" sz="4800" b="1">
                <a:solidFill>
                  <a:schemeClr val="bg1"/>
                </a:solidFill>
                <a:latin typeface="Times New Roman" pitchFamily="18" charset="0"/>
                <a:cs typeface="Times New Roman" pitchFamily="18" charset="0"/>
              </a:rPr>
              <a:t>dâng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Con xin là tình yêu, con xin là muối ướp cho trần gian. Nguyện một đời xin vâng, là nhân chứng, để được yêu thương, để được tận hiến cho Giêsu. Trót cuộc đời con xin là tình yêu với Chúa là tất cả, là Đấng con </a:t>
            </a:r>
            <a:r>
              <a:rPr lang="vi-VN" b="1">
                <a:solidFill>
                  <a:schemeClr val="bg1"/>
                </a:solidFill>
                <a:latin typeface="Times New Roman" pitchFamily="18" charset="0"/>
                <a:cs typeface="Times New Roman" pitchFamily="18" charset="0"/>
              </a:rPr>
              <a:t>tôn </a:t>
            </a:r>
            <a:r>
              <a:rPr lang="vi-VN" b="1" smtClean="0">
                <a:solidFill>
                  <a:schemeClr val="bg1"/>
                </a:solidFill>
                <a:latin typeface="Times New Roman" pitchFamily="18" charset="0"/>
                <a:cs typeface="Times New Roman" pitchFamily="18" charset="0"/>
              </a:rPr>
              <a:t>thờ</a:t>
            </a:r>
            <a:r>
              <a:rPr lang="en-US" b="1">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xin là tình yêu, con xin là tấm bánh để trao dâng. Nguyện một đời con đây là hy lễ, để được cho đi, được là tấm bánh cho tha nhân. Nối rộng vòng tay, đón nhận từ đây ý Chúa là tất cả phần phúc con </a:t>
            </a:r>
            <a:r>
              <a:rPr lang="vi-VN" sz="4800" b="1">
                <a:solidFill>
                  <a:schemeClr val="bg1"/>
                </a:solidFill>
                <a:latin typeface="Times New Roman" pitchFamily="18" charset="0"/>
                <a:cs typeface="Times New Roman" pitchFamily="18" charset="0"/>
              </a:rPr>
              <a:t>mong </a:t>
            </a:r>
            <a:r>
              <a:rPr lang="vi-VN" sz="4800" b="1" smtClean="0">
                <a:solidFill>
                  <a:schemeClr val="bg1"/>
                </a:solidFill>
                <a:latin typeface="Times New Roman" pitchFamily="18" charset="0"/>
                <a:cs typeface="Times New Roman" pitchFamily="18" charset="0"/>
              </a:rPr>
              <a:t>chờ</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xin là tình yêu, con xin là ánh sáng cho trần gian. Dù đường đời đau thương đầy sóng gió, dù ngàn chông gai nguyện một lòng mãi thưa xin vâng. Nếu cuộc đời con hao mòn để luôn tín trung trong sứ vụ làm đuốc thiêng </a:t>
            </a:r>
            <a:r>
              <a:rPr lang="vi-VN" b="1">
                <a:solidFill>
                  <a:schemeClr val="bg1"/>
                </a:solidFill>
                <a:latin typeface="Times New Roman" pitchFamily="18" charset="0"/>
                <a:cs typeface="Times New Roman" pitchFamily="18" charset="0"/>
              </a:rPr>
              <a:t>cho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1817</TotalTime>
  <Words>239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HIẾN LỄ ĐỜI CON 2 Lm. Dominic</vt:lpstr>
      <vt:lpstr>ĐK: Lạy Chúa con hân hoan tiến lên, con tiến lên dâng Chúa hiến lễ đầu mùa, dâng Chúa ước mơ đẹp tươi. Xin Chúa nhận, nhận cho đây của lễ, của lễ hôm nay của lễ mai sau, lễ dâng trọn đời là đời con dâng Ngài.</vt:lpstr>
      <vt:lpstr>1/ Con xin là tình yêu, con xin là muối ướp cho trần gian. Nguyện một đời xin vâng, là nhân chứng, để được yêu thương, để được tận hiến cho Giêsu. Trót cuộc đời con xin là tình yêu với Chúa là tất cả, là Đấng con tôn thờ.</vt:lpstr>
      <vt:lpstr>2/ Con xin là tình yêu, con xin là tấm bánh để trao dâng. Nguyện một đời con đây là hy lễ, để được cho đi, được là tấm bánh cho tha nhân. Nối rộng vòng tay, đón nhận từ đây ý Chúa là tất cả phần phúc con mong chờ.</vt:lpstr>
      <vt:lpstr>3/ Con xin là tình yêu, con xin là ánh sáng cho trần gian. Dù đường đời đau thương đầy sóng gió, dù ngàn chông gai nguyện một lòng mãi thưa xin vâng. Nếu cuộc đời con hao mòn để luôn tín trung trong sứ vụ làm đuốc thiêng cho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642</cp:revision>
  <dcterms:created xsi:type="dcterms:W3CDTF">2021-12-01T03:00:51Z</dcterms:created>
  <dcterms:modified xsi:type="dcterms:W3CDTF">2021-12-11T10:19:15Z</dcterms:modified>
</cp:coreProperties>
</file>