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ĐỜI CON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Tiến dâng Cha đây hiến lễ đời con, bánh thơm ngon tình chung ly rượu nồng, cả tấm lòng dệt bài thơ ước mong. Ước mong sao được nên như lòng Cha, giữa phong ba tình yêu không nhạt nhòa, để con là cánh hoa ươm hương tình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Cùng hòa lên khúc yêu thương ngày mới, ngời sáng trong ân tình Chúa ngàn nơi. Nguyện kết liên cuộc đời khối tình này, để con nên lễ dâng trong từng </a:t>
            </a:r>
            <a:r>
              <a:rPr lang="vi-VN" sz="5400" b="1">
                <a:solidFill>
                  <a:schemeClr val="bg1"/>
                </a:solidFill>
                <a:latin typeface="Times New Roman" pitchFamily="18" charset="0"/>
                <a:cs typeface="Times New Roman" pitchFamily="18" charset="0"/>
              </a:rPr>
              <a:t>ngày</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Tiến dâng Cha đây tiếng hát lời ca, với hương hoa tỏa lan trên bàn thờ, xin gói trọn lòng con trong tiếng thơ. Khấn xin Cha tỏa ánh sáng trời mơ, dẫn con thơ vượt qua trên nẻo về, vẹn câu thề sáng trong tấm lòng thủy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2576</TotalTime>
  <Words>159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ĐỜI CON Lm. Thái Nguyên</vt:lpstr>
      <vt:lpstr>1. Tiến dâng Cha đây hiến lễ đời con, bánh thơm ngon tình chung ly rượu nồng, cả tấm lòng dệt bài thơ ước mong. Ước mong sao được nên như lòng Cha, giữa phong ba tình yêu không nhạt nhòa, để con là cánh hoa ươm hương tình Cha.</vt:lpstr>
      <vt:lpstr>ĐK. Cùng hòa lên khúc yêu thương ngày mới, ngời sáng trong ân tình Chúa ngàn nơi. Nguyện kết liên cuộc đời khối tình này, để con nên lễ dâng trong từng ngày.</vt:lpstr>
      <vt:lpstr>2. Tiến dâng Cha đây tiếng hát lời ca, với hương hoa tỏa lan trên bàn thờ, xin gói trọn lòng con trong tiếng thơ. Khấn xin Cha tỏa ánh sáng trời mơ, dẫn con thơ vượt qua trên nẻo về, vẹn câu thề sáng trong tấm lòng thủy chung.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962</cp:revision>
  <dcterms:created xsi:type="dcterms:W3CDTF">2021-12-01T03:00:51Z</dcterms:created>
  <dcterms:modified xsi:type="dcterms:W3CDTF">2021-12-15T23:48:03Z</dcterms:modified>
</cp:coreProperties>
</file>