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HIỆP DÂNG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Thái Nguyên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Đây bánh tinh tuyền với rượu thanh khiết như hy lễ đời con. Hiệp cùng hiệp dâng lên xin Chúa thương đoái nhận ban xuống muôn hồng ân.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Dâng về Cha từ nhân lòng vững tin yêu Ngài suốt đời, dù gian nan hay những lúc bình an, thì đời con có Chúa là tất cả, để con vững bước vui sống trong tình </a:t>
            </a:r>
            <a:r>
              <a:rPr lang="vi-VN" b="1">
                <a:solidFill>
                  <a:schemeClr val="bg1"/>
                </a:solidFill>
                <a:latin typeface="Times New Roman" pitchFamily="18" charset="0"/>
                <a:cs typeface="Times New Roman" pitchFamily="18" charset="0"/>
              </a:rPr>
              <a:t>Cha</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Dâng về Cha từ nhân đời tháng năm vui buồn qua ngày, dù đông tan hay xuân tới hạ sang, lòng hân hoan vẫn cảm tạ muôn vàn, vì tình yêu Chúa vẫn chứa chan tràn lan.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2066</TotalTime>
  <Words>123</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HIỆP DÂNG Lm. Thái Nguyên</vt:lpstr>
      <vt:lpstr>ĐK: Đây bánh tinh tuyền với rượu thanh khiết như hy lễ đời con. Hiệp cùng hiệp dâng lên xin Chúa thương đoái nhận ban xuống muôn hồng ân.</vt:lpstr>
      <vt:lpstr>1/ Dâng về Cha từ nhân lòng vững tin yêu Ngài suốt đời, dù gian nan hay những lúc bình an, thì đời con có Chúa là tất cả, để con vững bước vui sống trong tình Cha.</vt:lpstr>
      <vt:lpstr>2/ Dâng về Cha từ nhân đời tháng năm vui buồn qua ngày, dù đông tan hay xuân tới hạ sang, lòng hân hoan vẫn cảm tạ muôn vàn, vì tình yêu Chúa vẫn chứa chan tràn lan.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762</cp:revision>
  <dcterms:created xsi:type="dcterms:W3CDTF">2021-12-01T03:00:51Z</dcterms:created>
  <dcterms:modified xsi:type="dcterms:W3CDTF">2021-12-13T22:19:23Z</dcterms:modified>
</cp:coreProperties>
</file>