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HIỆP DÂNG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Hiệp dâng rượu bánh này với (i i i) niềm mến yêu.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Nguyện xin thần lương Chúa ban sức thiêng nuôi hồn gian trần.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Này đây bao kiếp người khát (i i i) vọng thánh ân.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Đường đi về cõi trời bước (i i i) mỏi đã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Đời con lạc bến bờ trí (i i i) lòng tối mê.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Mùa đông đang ngóng chờ Chúa (ơ ơ ơ) gội nắng xuân.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105</Words>
  <Application>Microsoft Office PowerPoint</Application>
  <PresentationFormat>On-screen Show (16:9)</PresentationFormat>
  <Paragraphs>10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HIỆP DÂNG Phanxicô</vt:lpstr>
      <vt:lpstr>1. Hiệp dâng rượu bánh này với (i i i) niềm mến yêu.</vt:lpstr>
      <vt:lpstr>ĐK. Nguyện xin thần lương Chúa ban sức thiêng nuôi hồn gian trần.</vt:lpstr>
      <vt:lpstr>2. Này đây bao kiếp người khát (i i i) vọng thánh ân.</vt:lpstr>
      <vt:lpstr>3. Đường đi về cõi trời bước (i i i) mỏi đã lâu.</vt:lpstr>
      <vt:lpstr>4. Đời con lạc bến bờ trí (i i i) lòng tối mê.</vt:lpstr>
      <vt:lpstr>5. Mùa đông đang ngóng chờ Chúa (ơ ơ ơ) gội nắng xuân.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596</cp:revision>
  <dcterms:created xsi:type="dcterms:W3CDTF">2021-12-01T03:00:51Z</dcterms:created>
  <dcterms:modified xsi:type="dcterms:W3CDTF">2021-12-11T07:03:42Z</dcterms:modified>
</cp:coreProperties>
</file>