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HIỆP DÂNG VỚI MẸ 1</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Phương Anh</a:t>
            </a:r>
            <a:endParaRPr lang="pt-BR"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ĐK. Thương đau thập giá hôm nào, Mẹ hiệp dâng lên Ngôi Cha, một tình yêu bao la trọn một cuộc sống. Mẹ ơi, hôm nay đây con ước mong trong gian nguy luôn sống trong Ngôi Yê-su, lễ vật hiến dâng.</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1. Dâng lên, xin dâng lên trong tình yêu Ngôi Yê-su là dâng lên với Mẹ, bánh với rượu trong cuộc đời lao tác. Dâng lên, xin dâng lên trong cuộc sống bao lao công, là dâng lên với Mẹ, dâng như Mẹ bên thập hình đớn </a:t>
            </a:r>
            <a:r>
              <a:rPr lang="vi-VN" b="1">
                <a:solidFill>
                  <a:schemeClr val="bg1"/>
                </a:solidFill>
                <a:latin typeface="Times New Roman" pitchFamily="18" charset="0"/>
                <a:cs typeface="Times New Roman" pitchFamily="18" charset="0"/>
              </a:rPr>
              <a:t>đau</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Dâng lên, xin dâng lên trong tình yêu Ngôi Yê-su là dâng lên với Mẹ, xác với hồn trong cuộc đời hy tế. Dâng lên, xin dâng lên trong cuộc sống bao lao công, là dâng lên với Mẹ, dâng như Mẹ bên thập hình đớn đau.</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Dâng lên, xin dâng lên trong tình yêu Ngôi Yê-su là dâng lên với Mẹ, bước tha hương trong cuộc đời lữ thứ. Dâng lên, xin dâng lên trong cuộc sống bao lao công, là dâng lên với Mẹ, dâng như Mẹ bên thập hình đớn đau.</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2380</TotalTime>
  <Words>225</Words>
  <Application>Microsoft Office PowerPoint</Application>
  <PresentationFormat>On-screen Show (16:9)</PresentationFormat>
  <Paragraphs>8</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HIỆP DÂNG VỚI MẸ 1 Lm. Phương Anh</vt:lpstr>
      <vt:lpstr>ĐK. Thương đau thập giá hôm nào, Mẹ hiệp dâng lên Ngôi Cha, một tình yêu bao la trọn một cuộc sống. Mẹ ơi, hôm nay đây con ước mong trong gian nguy luôn sống trong Ngôi Yê-su, lễ vật hiến dâng.</vt:lpstr>
      <vt:lpstr>1. Dâng lên, xin dâng lên trong tình yêu Ngôi Yê-su là dâng lên với Mẹ, bánh với rượu trong cuộc đời lao tác. Dâng lên, xin dâng lên trong cuộc sống bao lao công, là dâng lên với Mẹ, dâng như Mẹ bên thập hình đớn đau.</vt:lpstr>
      <vt:lpstr>2. Dâng lên, xin dâng lên trong tình yêu Ngôi Yê-su là dâng lên với Mẹ, xác với hồn trong cuộc đời hy tế. Dâng lên, xin dâng lên trong cuộc sống bao lao công, là dâng lên với Mẹ, dâng như Mẹ bên thập hình đớn đau.</vt:lpstr>
      <vt:lpstr>3. Dâng lên, xin dâng lên trong tình yêu Ngôi Yê-su là dâng lên với Mẹ, bước tha hương trong cuộc đời lữ thứ. Dâng lên, xin dâng lên trong cuộc sống bao lao công, là dâng lên với Mẹ, dâng như Mẹ bên thập hình đớn đau.</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885</cp:revision>
  <dcterms:created xsi:type="dcterms:W3CDTF">2021-12-01T03:00:51Z</dcterms:created>
  <dcterms:modified xsi:type="dcterms:W3CDTF">2021-12-14T22:21:48Z</dcterms:modified>
</cp:coreProperties>
</file>