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HIỆP DÂNG VỚI MẸ 2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Phương Anh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Cùng đi lên Can-vê, ta dâng lễ với Mẹ. Hiệp dâng lên Ngôi Cha trong Con Mẹ cực thánh. Cùng đi lên Can-vê, chân ta đứng bên Mẹ. Hiệp dâng bao hy sinh, đượm thắm muôn ân tình.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Trên đôi tay từ mẫu, xin dâng lên bánh rượu ngát thơm, xin dâng bao hững hờ, xin dâng lên xác hồn con thơ.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Trên đôi tay từ mẫu, xin dâng lên Nước Việt mến thương, xin dâng bao gia đình đang tha hương đất lạ muôn phương.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Trên đôi tay từ mẫu, xin dâng lên cuộc đời bể dâu, xin dâng bao dãi dầu, xin dâng lên những ngày gian lao.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</TotalTime>
  <Words>144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HIỆP DÂNG VỚI MẸ 2 Lm. Phương Anh</vt:lpstr>
      <vt:lpstr>ĐK. Cùng đi lên Can-vê, ta dâng lễ với Mẹ. Hiệp dâng lên Ngôi Cha trong Con Mẹ cực thánh. Cùng đi lên Can-vê, chân ta đứng bên Mẹ. Hiệp dâng bao hy sinh, đượm thắm muôn ân tình.</vt:lpstr>
      <vt:lpstr>1. Trên đôi tay từ mẫu, xin dâng lên bánh rượu ngát thơm, xin dâng bao hững hờ, xin dâng lên xác hồn con thơ.</vt:lpstr>
      <vt:lpstr>2. Trên đôi tay từ mẫu, xin dâng lên Nước Việt mến thương, xin dâng bao gia đình đang tha hương đất lạ muôn phương.</vt:lpstr>
      <vt:lpstr>3. Trên đôi tay từ mẫu, xin dâng lên cuộc đời bể dâu, xin dâng bao dãi dầu, xin dâng lên những ngày gian lao.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886</cp:revision>
  <dcterms:created xsi:type="dcterms:W3CDTF">2021-12-01T03:00:51Z</dcterms:created>
  <dcterms:modified xsi:type="dcterms:W3CDTF">2021-12-14T22:23:24Z</dcterms:modified>
</cp:coreProperties>
</file>