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HIỆP LÒNG DÂNG LÊN</a:t>
            </a:r>
            <a:b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Hiệp lòng đoàn con dâng lên, của lễ rất tinh tuyền. Xin Chúa thương nhận cho, này cả tâm trí xác hồn.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Chúng con thuộc về Chúa. Trong một Nhiệm Thể chung. Chúng con yêu nhau tận tình, trong một tình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Chúng con thuộc về Chúa, như nghành hiệp cùng cây. Khắp nơi hân hoan tìm về, tin nhận một Thiên Chúa.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Chúng con thuộc về Chúa, trong cùng một niềm tin. Bốn phương anh em một nhà, con cùng một Thiên Chúa.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116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HIỆP LÒNG DÂNG LÊN Lm. Kim Long</vt:lpstr>
      <vt:lpstr>ĐK: Hiệp lòng đoàn con dâng lên, của lễ rất tinh tuyền. Xin Chúa thương nhận cho, này cả tâm trí xác hồn.</vt:lpstr>
      <vt:lpstr>1. Chúng con thuộc về Chúa. Trong một Nhiệm Thể chung. Chúng con yêu nhau tận tình, trong một tình yêu Chúa.</vt:lpstr>
      <vt:lpstr>2. Chúng con thuộc về Chúa, như nghành hiệp cùng cây. Khắp nơi hân hoan tìm về, tin nhận một Thiên Chúa.</vt:lpstr>
      <vt:lpstr>3. Chúng con thuộc về Chúa, trong cùng một niềm tin. Bốn phương anh em một nhà, con cùng một Thiên Chúa.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753</cp:revision>
  <dcterms:created xsi:type="dcterms:W3CDTF">2021-12-01T03:00:51Z</dcterms:created>
  <dcterms:modified xsi:type="dcterms:W3CDTF">2021-12-12T12:24:36Z</dcterms:modified>
</cp:coreProperties>
</file>