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b="1">
                <a:solidFill>
                  <a:schemeClr val="bg1"/>
                </a:solidFill>
                <a:latin typeface="Times New Roman" pitchFamily="18" charset="0"/>
                <a:cs typeface="Times New Roman" pitchFamily="18" charset="0"/>
              </a:rPr>
              <a:t>HOA TRONG KẼ ĐÁ</a:t>
            </a:r>
            <a:br>
              <a:rPr lang="es-ES" b="1">
                <a:solidFill>
                  <a:schemeClr val="bg1"/>
                </a:solidFill>
                <a:latin typeface="Times New Roman" pitchFamily="18" charset="0"/>
                <a:cs typeface="Times New Roman" pitchFamily="18" charset="0"/>
              </a:rPr>
            </a:br>
            <a:r>
              <a:rPr lang="es-ES" b="1">
                <a:solidFill>
                  <a:schemeClr val="bg1"/>
                </a:solidFill>
                <a:latin typeface="Times New Roman" pitchFamily="18" charset="0"/>
                <a:cs typeface="Times New Roman" pitchFamily="18" charset="0"/>
              </a:rPr>
              <a:t>Đặng Đình Khoa</a:t>
            </a:r>
            <a:endParaRPr lang="es-E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Chúa ơi con là loài hoa trong kẽ đá, trời mưa sa bão táp, trên đỉnh núi cao xanh. Trùng khơi con sóng dậy, loài hoa kia bé dại, gió lộng bốn mùa. Đứng bên lưng đồi đời con phó trong tay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Chúa là tảng đá trên cao, cho hoa kẽ đá trú thân nương nhờ. Bên Ngài đời con bình an.</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Chúa ơi con là loài hoa trong kẽ đá, đời hoa mau héo úa, mong chờ đám sương tan. Tìm đâu con suối lạnh, làm sao hoa sống được giữa mùa nắng hạ. Dẫu nơi cô quạnh, Ngài ban suối thiêng cho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Chúa là dòng nước trên cao, cho hoa sức sống kết bông đâm chồi. Bên Ngài đời con bình an.</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2949</TotalTime>
  <Words>154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HOA TRONG KẼ ĐÁ Đặng Đình Khoa</vt:lpstr>
      <vt:lpstr>Chúa ơi con là loài hoa trong kẽ đá, trời mưa sa bão táp, trên đỉnh núi cao xanh. Trùng khơi con sóng dậy, loài hoa kia bé dại, gió lộng bốn mùa. Đứng bên lưng đồi đời con phó trong tay Ngài.</vt:lpstr>
      <vt:lpstr>Chúa là tảng đá trên cao, cho hoa kẽ đá trú thân nương nhờ. Bên Ngài đời con bình an.</vt:lpstr>
      <vt:lpstr>Chúa ơi con là loài hoa trong kẽ đá, đời hoa mau héo úa, mong chờ đám sương tan. Tìm đâu con suối lạnh, làm sao hoa sống được giữa mùa nắng hạ. Dẫu nơi cô quạnh, Ngài ban suối thiêng cho đời.</vt:lpstr>
      <vt:lpstr>Chúa là dòng nước trên cao, cho hoa sức sống kết bông đâm chồi. Bên Ngài đời con bình 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1113</cp:revision>
  <dcterms:created xsi:type="dcterms:W3CDTF">2021-12-01T03:00:51Z</dcterms:created>
  <dcterms:modified xsi:type="dcterms:W3CDTF">2021-12-17T10:15:49Z</dcterms:modified>
</cp:coreProperties>
</file>