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8" r:id="rId5"/>
    <p:sldId id="257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HOAN CA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BÌNH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Văn Chi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TK. Bình an Thiên Chúa luôn ở trong cuộc đời. Bình an Thiên Chúa cho cuộc sống an vui. Tình yêu liên kết trong niềm tin đẹp ngời. Nhìn nhau thương mến thứ tha và tin yêu.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Xin chúc nhau bình an, xin Chúa ban hiệp nhất. Yêu thương và chân thành, hạnh phúc trong hồng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ân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3273</TotalTime>
  <Words>76</Words>
  <Application>Microsoft Office PowerPoint</Application>
  <PresentationFormat>On-screen Show (16:9)</PresentationFormat>
  <Paragraphs>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HOAN CA BÌNH AN  Lm. Văn Chi</vt:lpstr>
      <vt:lpstr>TK. Bình an Thiên Chúa luôn ở trong cuộc đời. Bình an Thiên Chúa cho cuộc sống an vui. Tình yêu liên kết trong niềm tin đẹp ngời. Nhìn nhau thương mến thứ tha và tin yêu.</vt:lpstr>
      <vt:lpstr>ĐK. Xin chúc nhau bình an, xin Chúa ban hiệp nhất. Yêu thương và chân thành, hạnh phúc trong hồng ân.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1231</cp:revision>
  <dcterms:created xsi:type="dcterms:W3CDTF">2021-12-01T03:00:51Z</dcterms:created>
  <dcterms:modified xsi:type="dcterms:W3CDTF">2021-12-18T07:10:50Z</dcterms:modified>
</cp:coreProperties>
</file>