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HOAN CA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Phương Trân - Mỹ Huyền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Ngài hỡi, nhận đây bánh ngon nương đồng, do lòng hy sinh con người dâng công. Ngài hỡi, nhận đây nắng mưa vun trồng, làm nên tấm bánh dâng về lòng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Ngài ơi, kìa bánh thơm rượu nho từ khắp nơi chọn về dâng lên Chúa. Ngài ơi kìa chúng nhân mọi nơi họp với nhau cùng dâng trước nhan </a:t>
            </a:r>
            <a:r>
              <a:rPr lang="vi-VN" sz="5400" b="1">
                <a:solidFill>
                  <a:schemeClr val="bg1"/>
                </a:solidFill>
                <a:latin typeface="Times New Roman" pitchFamily="18" charset="0"/>
                <a:cs typeface="Times New Roman" pitchFamily="18" charset="0"/>
              </a:rPr>
              <a:t>Ngài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Ngài hỡi, nhận đây chén nho thơm nồng, con người ngày đêm vun trồng đâm bông. Ngài hỡi, nhận đây ước mơ hy vọng bình an, yêu Chúa như lòng chờ </a:t>
            </a:r>
            <a:r>
              <a:rPr lang="vi-VN" sz="4800" b="1">
                <a:solidFill>
                  <a:schemeClr val="bg1"/>
                </a:solidFill>
                <a:latin typeface="Times New Roman" pitchFamily="18" charset="0"/>
                <a:cs typeface="Times New Roman" pitchFamily="18" charset="0"/>
              </a:rPr>
              <a:t>mong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Ngài hỡi, nhận đây vất vả trong đời con người, thầm dâng trong cảnh chơi vơi. Ngài hỡi, nhận đây tiếng ca vời vợi, lời ca từ chốn u buồn tả tơi.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2105</TotalTime>
  <Words>161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HOAN CA DÂNG Phương Trân - Mỹ Huyền</vt:lpstr>
      <vt:lpstr>1. Ngài hỡi, nhận đây bánh ngon nương đồng, do lòng hy sinh con người dâng công. Ngài hỡi, nhận đây nắng mưa vun trồng, làm nên tấm bánh dâng về lòng Cha.</vt:lpstr>
      <vt:lpstr>ÐK: Ngài ơi, kìa bánh thơm rượu nho từ khắp nơi chọn về dâng lên Chúa. Ngài ơi kìa chúng nhân mọi nơi họp với nhau cùng dâng trước nhan Ngài.</vt:lpstr>
      <vt:lpstr>2. Ngài hỡi, nhận đây chén nho thơm nồng, con người ngày đêm vun trồng đâm bông. Ngài hỡi, nhận đây ước mơ hy vọng bình an, yêu Chúa như lòng chờ mong.</vt:lpstr>
      <vt:lpstr>3. Ngài hỡi, nhận đây vất vả trong đời con người, thầm dâng trong cảnh chơi vơi. Ngài hỡi, nhận đây tiếng ca vời vợi, lời ca từ chốn u buồn tả tơi.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788</cp:revision>
  <dcterms:created xsi:type="dcterms:W3CDTF">2021-12-01T03:00:51Z</dcterms:created>
  <dcterms:modified xsi:type="dcterms:W3CDTF">2021-12-13T22:58:55Z</dcterms:modified>
</cp:coreProperties>
</file>