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56" r:id="rId3"/>
    <p:sldId id="257" r:id="rId4"/>
    <p:sldId id="267" r:id="rId5"/>
    <p:sldId id="260" r:id="rId6"/>
    <p:sldId id="263" r:id="rId7"/>
    <p:sldId id="268" r:id="rId8"/>
    <p:sldId id="269" r:id="rId9"/>
    <p:sldId id="270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HOAN CA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GIÁNG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Văn Chi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Ngài đã đến nơi gian trần. Ngàn tiếng hát vang hòa khắp nơi. Ngài đã đến cứu nhân loại. Lời Thiên Sứ báo tin mừng vui.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Này mau tới đón Chúa Hài Nhi. Đã sinh ra trong mùa đông giá. Nguyện dâng Chúa Cứu Thế hạ sinh. Trái tim con nguyện dâng về Ngài.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Mùa đông ấy nơi hang lừa. Ngài đã đến gian trần hát vang. Mùa đông ấy muôn Thiên Thần. Cùng chung tiếng hát câu vinh quang.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Nào mau đến dâng lên Ngài. Ngàn vinh phúc ca ngợi Chúa đi. Nào mau đến tôn vinh Ngài. Đã giáng thế phúc ân mừng vui.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Quỳ dâng Chúa sinh ra đời. Lòng yêu mến dâng về Chúa đây. Nguyện dâng Chúa đây tâm hồn. Là hang đá giáng sinh Ngài ơi.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6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4306</TotalTime>
  <Words>169</Words>
  <Application>Microsoft Office PowerPoint</Application>
  <PresentationFormat>On-screen Show (16:9)</PresentationFormat>
  <Paragraphs>9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HOAN CA GIÁNG SINH  Lm. Văn Chi</vt:lpstr>
      <vt:lpstr>1. Ngài đã đến nơi gian trần. Ngàn tiếng hát vang hòa khắp nơi. Ngài đã đến cứu nhân loại. Lời Thiên Sứ báo tin mừng vui.</vt:lpstr>
      <vt:lpstr>ĐK. Này mau tới đón Chúa Hài Nhi. Đã sinh ra trong mùa đông giá. Nguyện dâng Chúa Cứu Thế hạ sinh. Trái tim con nguyện dâng về Ngài.</vt:lpstr>
      <vt:lpstr>2. Mùa đông ấy nơi hang lừa. Ngài đã đến gian trần hát vang. Mùa đông ấy muôn Thiên Thần. Cùng chung tiếng hát câu vinh quang.</vt:lpstr>
      <vt:lpstr>3. Nào mau đến dâng lên Ngài. Ngàn vinh phúc ca ngợi Chúa đi. Nào mau đến tôn vinh Ngài. Đã giáng thế phúc ân mừng vui.</vt:lpstr>
      <vt:lpstr>4. Quỳ dâng Chúa sinh ra đời. Lòng yêu mến dâng về Chúa đây. Nguyện dâng Chúa đây tâm hồn. Là hang đá giáng sinh Ngài ơi.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1481</cp:revision>
  <dcterms:created xsi:type="dcterms:W3CDTF">2021-12-01T03:00:51Z</dcterms:created>
  <dcterms:modified xsi:type="dcterms:W3CDTF">2021-12-22T08:15:17Z</dcterms:modified>
</cp:coreProperties>
</file>