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HOAN CA </a:t>
            </a:r>
            <a:r>
              <a:rPr lang="vi-VN" sz="3600" b="1">
                <a:solidFill>
                  <a:schemeClr val="bg1"/>
                </a:solidFill>
                <a:latin typeface="Times New Roman" pitchFamily="18" charset="0"/>
                <a:cs typeface="Times New Roman" pitchFamily="18" charset="0"/>
              </a:rPr>
              <a:t>TRI </a:t>
            </a:r>
            <a:r>
              <a:rPr lang="vi-VN" sz="3600" b="1" smtClean="0">
                <a:solidFill>
                  <a:schemeClr val="bg1"/>
                </a:solidFill>
                <a:latin typeface="Times New Roman" pitchFamily="18" charset="0"/>
                <a:cs typeface="Times New Roman" pitchFamily="18" charset="0"/>
              </a:rPr>
              <a:t>ÂN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Lạy Chúa, con lấy chi đáp lại Chúa, con lấy chi hiến dâng cho Ngài biết bao hồng ân Ngài ban. Lạy Chúa con hiến dâng trót đời con như khúc hoan ca tri ân Ngài chúc khen tình mến muôn đời.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Chúa sinh nơi khó nghèo, vì Ngài quá thương con chịu muôn vàn cay đắng, và đã chết cho con Ngài đã sống cho con ôi tình Chúa thương.</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Chúa yêu con lỗi lầm, để chuộc cứu thân con đành cam chịu quên lãng, chịu phụ nghĩa quên ơn nằm Thánh giá cô đơn Chúa chẳng bỏ con.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Biết bao giờ đáp đền, tình này quá đơn hèn, tình con dù tha thiết, chẳng đủ đáp vô biên tình cắt xén bao phen mối tình chóng quên.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Biết bao chiều u hoài, một mình khóc đơn côi nhìn lên bàn thờ Chúa, ngọn đèn sáng chơi vơi nguyện Chúa thắp tim côi sáng ngày thắm tươi.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5. Biết bao chiều con cầu, từng niềm sướng cơn đau nguyện dâng Ngài yêu dấu, lòng cảm mến thâm sâu đời mãi mãi mong sao mến Ngài trước sau.</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3688</TotalTime>
  <Words>227</Words>
  <Application>Microsoft Office PowerPoint</Application>
  <PresentationFormat>On-screen Show (16:9)</PresentationFormat>
  <Paragraphs>11</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HOAN CA TRI ÂN  Lm. Nguyễn Duy</vt:lpstr>
      <vt:lpstr>ĐK. Lạy Chúa, con lấy chi đáp lại Chúa, con lấy chi hiến dâng cho Ngài biết bao hồng ân Ngài ban. Lạy Chúa con hiến dâng trót đời con như khúc hoan ca tri ân Ngài chúc khen tình mến muôn đời.</vt:lpstr>
      <vt:lpstr>1. Chúa sinh nơi khó nghèo, vì Ngài quá thương con chịu muôn vàn cay đắng, và đã chết cho con Ngài đã sống cho con ôi tình Chúa thương.</vt:lpstr>
      <vt:lpstr>2. Chúa yêu con lỗi lầm, để chuộc cứu thân con đành cam chịu quên lãng, chịu phụ nghĩa quên ơn nằm Thánh giá cô đơn Chúa chẳng bỏ con.</vt:lpstr>
      <vt:lpstr>3. Biết bao giờ đáp đền, tình này quá đơn hèn, tình con dù tha thiết, chẳng đủ đáp vô biên tình cắt xén bao phen mối tình chóng quên.</vt:lpstr>
      <vt:lpstr>4. Biết bao chiều u hoài, một mình khóc đơn côi nhìn lên bàn thờ Chúa, ngọn đèn sáng chơi vơi nguyện Chúa thắp tim côi sáng ngày thắm tươi.</vt:lpstr>
      <vt:lpstr>5. Biết bao chiều con cầu, từng niềm sướng cơn đau nguyện dâng Ngài yêu dấu, lòng cảm mến thâm sâu đời mãi mãi mong sao mến Ngài trước sau.</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1335</cp:revision>
  <dcterms:created xsi:type="dcterms:W3CDTF">2021-12-01T03:00:51Z</dcterms:created>
  <dcterms:modified xsi:type="dcterms:W3CDTF">2021-12-27T22:26:03Z</dcterms:modified>
</cp:coreProperties>
</file>