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57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HOAN CA TRONG THÁNH ĐÀI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Văn Chi 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Hãy xướng ca trong nơi Thánh đài, hãy hát lên ca mừng Thiên Chúa. Vui bước vào Thánh điện quang vinh, hoan ca Chúa đến muôn muôn đời.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Nhận biết rằng Chúa là Thiên Chúa, Đấng tạo thành hoàn vũ bao la. Ngài là Chúa chiên bao nhân từ, còn chính ta là dân của Cha.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Hoàn vũ này hãy ngợi khen Chúa, hãy ca tụng mừng vui hân hoan. Vào chầu Chúa vinh quang muôn đời, lạy Đức Vua tình thương chứa chan.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Ra trước tòa chính ngọ môn Thánh, tán tụng Ngài bằng những thi ca. Tiền đường Chúa ôi bao mỹ miều, mừng Thánh Danh của Vua muôn vua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1105</TotalTime>
  <Words>144</Words>
  <Application>Microsoft Office PowerPoint</Application>
  <PresentationFormat>On-screen Show (16:9)</PresentationFormat>
  <Paragraphs>8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HOAN CA TRONG THÁNH ĐÀI Lm. Văn Chi </vt:lpstr>
      <vt:lpstr>ĐK. Hãy xướng ca trong nơi Thánh đài, hãy hát lên ca mừng Thiên Chúa. Vui bước vào Thánh điện quang vinh, hoan ca Chúa đến muôn muôn đời.</vt:lpstr>
      <vt:lpstr>1. Nhận biết rằng Chúa là Thiên Chúa, Đấng tạo thành hoàn vũ bao la. Ngài là Chúa chiên bao nhân từ, còn chính ta là dân của Cha.</vt:lpstr>
      <vt:lpstr>2. Hoàn vũ này hãy ngợi khen Chúa, hãy ca tụng mừng vui hân hoan. Vào chầu Chúa vinh quang muôn đời, lạy Đức Vua tình thương chứa chan.</vt:lpstr>
      <vt:lpstr>3. Ra trước tòa chính ngọ môn Thánh, tán tụng Ngài bằng những thi ca. Tiền đường Chúa ôi bao mỹ miều, mừng Thánh Danh của Vua muôn vua.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319</cp:revision>
  <dcterms:created xsi:type="dcterms:W3CDTF">2021-12-01T03:00:51Z</dcterms:created>
  <dcterms:modified xsi:type="dcterms:W3CDTF">2021-12-07T04:02:51Z</dcterms:modified>
</cp:coreProperties>
</file>