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HOAN CA TẠ ƠN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Biết lấy gì mà dâng lên Chúa để đền đáp muôn ân huệ Chúa ban. Biết lấy chi mà dâng lên Ngài cảm tạ Chúa xin một đời hoan ca.</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Ân huệ Chúa theo con trong từng hơi thở, từ ban mai cho đến hoàng hôn cuộc đời. Ân huệ Chúa rợp bóng trên cuộc đời con Chúa ơi! Nay con biết rồi tình Chúa mến thương con khôn vời.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Ân huệ Chúa bên con khi vui buồn sướng khổ, để con luôn cất tiếng ngợi ca danh Ngài. Ân huệ Chúa trợ giúp con vượt đường xa rất xa. Cho con đến ngày về bến, bến yêu thương trên trời.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Ân huệ Chúa mênh mang như trời như biển, để xuân tươi bay khắp bình yên gian trần. Ân huệ Chúa lôi cuốn con vào tận hiến Chúa xuân. Tim con lửa hồng bừng sáng chiếu soi xa </a:t>
            </a:r>
            <a:r>
              <a:rPr lang="vi-VN" b="1">
                <a:solidFill>
                  <a:schemeClr val="bg1"/>
                </a:solidFill>
                <a:latin typeface="Times New Roman" pitchFamily="18" charset="0"/>
                <a:cs typeface="Times New Roman" pitchFamily="18" charset="0"/>
              </a:rPr>
              <a:t>gần</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1167</TotalTime>
  <Words>180</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HOAN CA TẠ ƠN Lm. Nguyễn Duy</vt:lpstr>
      <vt:lpstr>ĐK. Biết lấy gì mà dâng lên Chúa để đền đáp muôn ân huệ Chúa ban. Biết lấy chi mà dâng lên Ngài cảm tạ Chúa xin một đời hoan ca.</vt:lpstr>
      <vt:lpstr>1. Ân huệ Chúa theo con trong từng hơi thở, từ ban mai cho đến hoàng hôn cuộc đời. Ân huệ Chúa rợp bóng trên cuộc đời con Chúa ơi! Nay con biết rồi tình Chúa mến thương con khôn vời.</vt:lpstr>
      <vt:lpstr>2. Ân huệ Chúa bên con khi vui buồn sướng khổ, để con luôn cất tiếng ngợi ca danh Ngài. Ân huệ Chúa trợ giúp con vượt đường xa rất xa. Cho con đến ngày về bến, bến yêu thương trên trời.</vt:lpstr>
      <vt:lpstr>3. Ân huệ Chúa mênh mang như trời như biển, để xuân tươi bay khắp bình yên gian trần. Ân huệ Chúa lôi cuốn con vào tận hiến Chúa xuân. Tim con lửa hồng bừng sáng chiếu soi xa gần.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339</cp:revision>
  <dcterms:created xsi:type="dcterms:W3CDTF">2021-12-01T03:00:51Z</dcterms:created>
  <dcterms:modified xsi:type="dcterms:W3CDTF">2021-12-09T23:24:26Z</dcterms:modified>
</cp:coreProperties>
</file>