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HOAN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Này đoàn con xin được kết lời cùng ngợi ca Thiên Chúa muôn đời.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en-US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Dâng lên Chúa một niềm tin một tình yêu với niềm cậy </a:t>
            </a:r>
            <a:r>
              <a:rPr lang="en-US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Hòa lời kinh ca ngợi Chúa Trời, Ngài vì thương tạo tác muôn loài.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Vì niềm tin xin được loan truyền Ngài là Cha chan chứa ân tình.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Vì tình yêu xin được giải bày gọi là anh em hết mọi người.</a:t>
            </a:r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Lòng cậy trông không hề úa tàn người người luôn hiệp nhất trong Ngài.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6. Từ ngàn xưa hay từ bây giờ tình Ngài thương không chút phai mờ.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1387</TotalTime>
  <Words>124</Words>
  <Application>Microsoft Office PowerPoint</Application>
  <PresentationFormat>On-screen Show (16:9)</PresentationFormat>
  <Paragraphs>11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HOAN CA</vt:lpstr>
      <vt:lpstr>1. Này đoàn con xin được kết lời cùng ngợi ca Thiên Chúa muôn đời.</vt:lpstr>
      <vt:lpstr>ĐK: Dâng lên Chúa một niềm tin một tình yêu với niềm cậy trông.</vt:lpstr>
      <vt:lpstr>2. Hòa lời kinh ca ngợi Chúa Trời, Ngài vì thương tạo tác muôn loài.</vt:lpstr>
      <vt:lpstr>3. Vì niềm tin xin được loan truyền Ngài là Cha chan chứa ân tình.</vt:lpstr>
      <vt:lpstr>4. Vì tình yêu xin được giải bày gọi là anh em hết mọi người.</vt:lpstr>
      <vt:lpstr>5. Lòng cậy trông không hề úa tàn người người luôn hiệp nhất trong Ngài.</vt:lpstr>
      <vt:lpstr>6. Từ ngàn xưa hay từ bây giờ tình Ngài thương không chút phai mờ.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445</cp:revision>
  <dcterms:created xsi:type="dcterms:W3CDTF">2021-12-01T03:00:51Z</dcterms:created>
  <dcterms:modified xsi:type="dcterms:W3CDTF">2021-12-10T08:23:28Z</dcterms:modified>
</cp:coreProperties>
</file>