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HOANG ĐỊA VUI LÊN</a:t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Nguyên Kha</a:t>
            </a:r>
            <a:endParaRPr lang="en-US" sz="7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Hoang địa khô cằn sẽ vui mừng, cây cối trơ trọi sẽ trổ bông. Vì Đấng cứu độ đến cứu thoát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 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Khi người đến mắt người mù sẽ nhìn xem tai người điếc sẽ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 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Khi người đến những người què sẽ nhảy như nai, những người chết sẽ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Phục 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Khi người đến Tin mừng tràn lan mọi nơi không còn tiếng khóc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thở 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than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 Hãy vùng lên tay rụng rời chân kiệt sức, ai mềm yếu vững </a:t>
            </a:r>
            <a:r>
              <a:rPr lang="en-US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niềm </a:t>
            </a: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tin.</a:t>
            </a:r>
            <a:endParaRPr lang="en-US" sz="7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107</Words>
  <Application>Microsoft Office PowerPoint</Application>
  <PresentationFormat>On-screen Show (16:9)</PresentationFormat>
  <Paragraphs>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HOANG ĐỊA VUI LÊN Nguyên Kha</vt:lpstr>
      <vt:lpstr>ĐK. Hoang địa khô cằn sẽ vui mừng, cây cối trơ trọi sẽ trổ bông. Vì Đấng cứu độ đến cứu thoát dân Người.</vt:lpstr>
      <vt:lpstr>1/ Khi người đến mắt người mù sẽ nhìn xem tai người điếc sẽ được nghe.</vt:lpstr>
      <vt:lpstr>2/ Khi người đến những người què sẽ nhảy như nai, những người chết sẽ Phục sinh.</vt:lpstr>
      <vt:lpstr>3/ Khi người đến Tin mừng tràn lan mọi nơi không còn tiếng khóc thở than.</vt:lpstr>
      <vt:lpstr>4/ Hãy vùng lên tay rụng rời chân kiệt sức, ai mềm yếu vững niềm tin.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59</cp:revision>
  <dcterms:created xsi:type="dcterms:W3CDTF">2021-12-01T03:00:51Z</dcterms:created>
  <dcterms:modified xsi:type="dcterms:W3CDTF">2021-12-01T07:47:41Z</dcterms:modified>
</cp:coreProperties>
</file>