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HOÀI NIỆM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Dấu </a:t>
            </a:r>
            <a:r>
              <a:rPr lang="vi-VN" sz="4000" b="1">
                <a:solidFill>
                  <a:schemeClr val="bg1"/>
                </a:solidFill>
                <a:latin typeface="Times New Roman" pitchFamily="18" charset="0"/>
                <a:cs typeface="Times New Roman" pitchFamily="18" charset="0"/>
              </a:rPr>
              <a:t>Chân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Trời đêm thanh vắng, ngàn tinh tú lung linh tỏa sáng ngời. Đồng Bêlem xưa, mùa đông ấy tuyết sương rơi đầy. Hài Nhi thơ bé sinh xuống đời một đêm giá lạnh. Quá yêu thương nhân gian, nên hóa thân người phàm, nơi chốn quê nghèo nàn. Đến cứu muôn con người tội lỗi</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Nào ta mau tới, thờ kính Đấng Ngôi Hai đã giáng trần. Bài ca tri ân, cùng bao ý thơ ngân nhịp nhàng. Một kỷ nguyên mới, Ơn Cứu Độ ngàn dân ngóng đợi. Trời đất giao hòa, rộn vang tiếng ca, mừng Thiên Chúa ta, Giáng Sinh đem ơn an bình.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Vui lên hỡi muôn ngàn dân khắp nơi. Thiên Thần loan tin ngày Chúa ra đời. Cùng tìm về nguồn bình an chẳng vơi. Chúa xuống đời, vì mến yêu con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Đêm nay Thiên Thần đàn ca hỷ hoan. Vang lừng thiên cung và khắp nhân gian. Cùng mục đồng tìm Hài Nhi mới sinh. Kính dâng Người, ngàn khúc ca ân tình.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Vinh danh Vua Trời từ nơi chốn cao. An bình cho ai hằng sống ngày tâm. Lòng vạn lòng hòa bài ca thánh ân. Tiếng chuông ngân, mừng Chúa Con giáng trần.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4347</TotalTime>
  <Words>252</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HOÀI NIỆM GIÁNG SINH  Dấu Chân</vt:lpstr>
      <vt:lpstr>ĐK. Trời đêm thanh vắng, ngàn tinh tú lung linh tỏa sáng ngời. Đồng Bêlem xưa, mùa đông ấy tuyết sương rơi đầy. Hài Nhi thơ bé sinh xuống đời một đêm giá lạnh. Quá yêu thương nhân gian, nên hóa thân người phàm, nơi chốn quê nghèo nàn. Đến cứu muôn con người tội lỗi. </vt:lpstr>
      <vt:lpstr>Nào ta mau tới, thờ kính Đấng Ngôi Hai đã giáng trần. Bài ca tri ân, cùng bao ý thơ ngân nhịp nhàng. Một kỷ nguyên mới, Ơn Cứu Độ ngàn dân ngóng đợi. Trời đất giao hòa, rộn vang tiếng ca, mừng Thiên Chúa ta, Giáng Sinh đem ơn an bình.</vt:lpstr>
      <vt:lpstr>1. Vui lên hỡi muôn ngàn dân khắp nơi. Thiên Thần loan tin ngày Chúa ra đời. Cùng tìm về nguồn bình an chẳng vơi. Chúa xuống đời, vì mến yêu con người.</vt:lpstr>
      <vt:lpstr>2. Đêm nay Thiên Thần đàn ca hỷ hoan. Vang lừng thiên cung và khắp nhân gian. Cùng mục đồng tìm Hài Nhi mới sinh. Kính dâng Người, ngàn khúc ca ân tình.</vt:lpstr>
      <vt:lpstr>3. Vinh danh Vua Trời từ nơi chốn cao. An bình cho ai hằng sống ngày tâm. Lòng vạn lòng hòa bài ca thánh ân. Tiếng chuông ngân, mừng Chúa Con giáng trần.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1505</cp:revision>
  <dcterms:created xsi:type="dcterms:W3CDTF">2021-12-01T03:00:51Z</dcterms:created>
  <dcterms:modified xsi:type="dcterms:W3CDTF">2021-12-22T08:55:39Z</dcterms:modified>
</cp:coreProperties>
</file>