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HOÀN CẦU MỪNG VUI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Tri Văn Vinh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Hoàn cầu mừng vui (ngàn lời tung hô) vì Chúa là Đấng Tối cao oai hùng. Nhịp đàn reo vui (kèn đồng vang lên) vì Chúa là Đấng thống trị gian trần. Hoàn cầu mừng vui (ngàn lời tung hô) cùng kính dâng Chúa khúc ca tuyệt vời. Ngàn dân tung hô (Đàn ca vang lên) mừng kính Vua ta uy danh lừng vang.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Chúa đã xót thương trong ngày khốn cùng (xưa Chúa đã thương) nhớ đến ơn xưa nơi lòng Thánh cung (nơi cung điện xưa) tràn lan muôn nơi Tôn Danh của Chúa (uy danh tràn lan) ngàn lời ca khen khắp nơi gian trần (muôn dân ca mừng).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đã xót thương xây thành cửa nhà (tay Chúa làm nên) Chúa đã ban cho ai bị bỏ rơi (cho ai lầm than) Ngài đã ban cho dân Ngài quyền thế (cho dân quyền uy) Ngài đã ban cho sức mạnh của Ngài (ban cho dân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1120</TotalTime>
  <Words>201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HOÀN CẦU MỪNG VUI Lm. Tri Văn Vinh</vt:lpstr>
      <vt:lpstr>ĐK. Hoàn cầu mừng vui (ngàn lời tung hô) vì Chúa là Đấng Tối cao oai hùng. Nhịp đàn reo vui (kèn đồng vang lên) vì Chúa là Đấng thống trị gian trần. Hoàn cầu mừng vui (ngàn lời tung hô) cùng kính dâng Chúa khúc ca tuyệt vời. Ngàn dân tung hô (Đàn ca vang lên) mừng kính Vua ta uy danh lừng vang.</vt:lpstr>
      <vt:lpstr>1. Chúa đã xót thương trong ngày khốn cùng (xưa Chúa đã thương) nhớ đến ơn xưa nơi lòng Thánh cung (nơi cung điện xưa) tràn lan muôn nơi Tôn Danh của Chúa (uy danh tràn lan) ngàn lời ca khen khắp nơi gian trần (muôn dân ca mừng).</vt:lpstr>
      <vt:lpstr>2. Chúa đã xót thương xây thành cửa nhà (tay Chúa làm nên) Chúa đã ban cho ai bị bỏ rơi (cho ai lầm than) Ngài đã ban cho dân Ngài quyền thế (cho dân quyền uy) Ngài đã ban cho sức mạnh của Ngài (ban cho dân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330</cp:revision>
  <dcterms:created xsi:type="dcterms:W3CDTF">2021-12-01T03:00:51Z</dcterms:created>
  <dcterms:modified xsi:type="dcterms:W3CDTF">2021-12-09T22:37:26Z</dcterms:modified>
</cp:coreProperties>
</file>