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12/16/2021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12/16/2021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12/16/2021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HY LỄ CON DÂNG</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Giang Ân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Xin dâng lên ly rượu nồng nàn, xin dâng lên hoa màu ruộng vườn. Từng ngày vun xới trên nương, nhọc nhằn mưa nắng phong sương. Xin ơn Chúa Trời đổ xuống cho trần đời, dạt dào ơn thiêng ngày tháng</a:t>
            </a:r>
            <a:r>
              <a:rPr lang="vi-VN" sz="4800" b="1">
                <a:solidFill>
                  <a:schemeClr val="bg1"/>
                </a:solidFill>
                <a:latin typeface="Times New Roman" pitchFamily="18" charset="0"/>
                <a:cs typeface="Times New Roman" pitchFamily="18" charset="0"/>
              </a:rPr>
              <a:t>, </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b="1" smtClean="0">
                <a:solidFill>
                  <a:schemeClr val="bg1"/>
                </a:solidFill>
                <a:latin typeface="Times New Roman" pitchFamily="18" charset="0"/>
                <a:cs typeface="Times New Roman" pitchFamily="18" charset="0"/>
              </a:rPr>
              <a:t>**</a:t>
            </a:r>
            <a:r>
              <a:rPr lang="vi-VN" sz="4800" b="1">
                <a:solidFill>
                  <a:schemeClr val="bg1"/>
                </a:solidFill>
                <a:latin typeface="Times New Roman" pitchFamily="18" charset="0"/>
                <a:cs typeface="Times New Roman" pitchFamily="18" charset="0"/>
              </a:rPr>
              <a:t>ngọt nào hoa trái thơm ngon. Dâng con tim dâng lời cảm tạ, dâng hy sinh dâng trọn một đời. Một đời con tiến dâng lên, trọn vẹn của lễ trinh nguyên. Xin Cha đoái nhận, xin Cha đoái nhận của lễ con dâng.</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Gieo yêu thương đi vào lòng người, gieo tin yêu đi vào cuộc đời. Cuộc đời bao nỗi gian nan, lòng người bao nỗi lo toan. Dâng Cha nỗi niềm cùng với bao buồn phiền</a:t>
            </a:r>
            <a:r>
              <a:rPr lang="vi-VN" sz="5400" b="1">
                <a:solidFill>
                  <a:schemeClr val="bg1"/>
                </a:solidFill>
                <a:latin typeface="Times New Roman" pitchFamily="18" charset="0"/>
                <a:cs typeface="Times New Roman" pitchFamily="18" charset="0"/>
              </a:rPr>
              <a:t>, </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b="1" smtClean="0">
                <a:solidFill>
                  <a:schemeClr val="bg1"/>
                </a:solidFill>
                <a:latin typeface="Times New Roman" pitchFamily="18" charset="0"/>
                <a:cs typeface="Times New Roman" pitchFamily="18" charset="0"/>
              </a:rPr>
              <a:t>**</a:t>
            </a:r>
            <a:r>
              <a:rPr lang="vi-VN" b="1">
                <a:solidFill>
                  <a:schemeClr val="bg1"/>
                </a:solidFill>
                <a:latin typeface="Times New Roman" pitchFamily="18" charset="0"/>
                <a:cs typeface="Times New Roman" pitchFamily="18" charset="0"/>
              </a:rPr>
              <a:t>đường đời vai mang thập giá, mặn mà hy lễ con dâng. Trong Giê-su con nguyện một đời, dâng lên Cha tâm tình tuyệt vời. Nguyện cầu cho khắp muôn nơi, hiệp lòng trong Chúa Ba Ngôi. Yêu thương sẽ là câu ca cảm tạ tình Chúa muôn đời.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2693</TotalTime>
  <Words>208</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HY LỄ CON DÂNG Giang Ân</vt:lpstr>
      <vt:lpstr>1. Xin dâng lên ly rượu nồng nàn, xin dâng lên hoa màu ruộng vườn. Từng ngày vun xới trên nương, nhọc nhằn mưa nắng phong sương. Xin ơn Chúa Trời đổ xuống cho trần đời, dạt dào ơn thiêng ngày tháng, </vt:lpstr>
      <vt:lpstr>**ngọt nào hoa trái thơm ngon. Dâng con tim dâng lời cảm tạ, dâng hy sinh dâng trọn một đời. Một đời con tiến dâng lên, trọn vẹn của lễ trinh nguyên. Xin Cha đoái nhận, xin Cha đoái nhận của lễ con dâng.</vt:lpstr>
      <vt:lpstr>2. Gieo yêu thương đi vào lòng người, gieo tin yêu đi vào cuộc đời. Cuộc đời bao nỗi gian nan, lòng người bao nỗi lo toan. Dâng Cha nỗi niềm cùng với bao buồn phiền, </vt:lpstr>
      <vt:lpstr>**đường đời vai mang thập giá, mặn mà hy lễ con dâng. Trong Giê-su con nguyện một đời, dâng lên Cha tâm tình tuyệt vời. Nguyện cầu cho khắp muôn nơi, hiệp lòng trong Chúa Ba Ngôi. Yêu thương sẽ là câu ca cảm tạ tình Chúa muôn đời.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989</cp:revision>
  <dcterms:created xsi:type="dcterms:W3CDTF">2021-12-01T03:00:51Z</dcterms:created>
  <dcterms:modified xsi:type="dcterms:W3CDTF">2021-12-16T01:45:23Z</dcterms:modified>
</cp:coreProperties>
</file>