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HY LỄ CUỘC ĐỜI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Văn Chi </a:t>
            </a:r>
            <a:endParaRPr lang="pt-BR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Đời con có nghĩa gì đâu như bông hoa sớm nở tối tàn. Đời con là thoáng mây trôi, nguyện cầu xin xót thương con.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Dâng Ngài đời con dương thế, dâng Ngài quá khứ đời con. Dâng Ngài tương lai đang tới, dâng Ngài hiện tại con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Đời con dâng hiến Ngài đây, trên đôi tay nỗi vui nỗi buồn. Ngài ơi nhận lấy con đây như là hiến lễ cuộc đời.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Nguyện dâng hy lễ tình yêu giang đôi tay thiết tha nguyện cầu. Đặt trên đĩa Thánh tin yêu, dâng Ngài hy lễ nhiệm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mầu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66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2396</TotalTime>
  <Words>127</Words>
  <Application>Microsoft Office PowerPoint</Application>
  <PresentationFormat>On-screen Show (16:9)</PresentationFormat>
  <Paragraphs>8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HY LỄ CUỘC ĐỜI Lm. Văn Chi </vt:lpstr>
      <vt:lpstr>1. Đời con có nghĩa gì đâu như bông hoa sớm nở tối tàn. Đời con là thoáng mây trôi, nguyện cầu xin xót thương con.</vt:lpstr>
      <vt:lpstr>ĐK. Dâng Ngài đời con dương thế, dâng Ngài quá khứ đời con. Dâng Ngài tương lai đang tới, dâng Ngài hiện tại con đây.</vt:lpstr>
      <vt:lpstr>2. Đời con dâng hiến Ngài đây, trên đôi tay nỗi vui nỗi buồn. Ngài ơi nhận lấy con đây như là hiến lễ cuộc đời.</vt:lpstr>
      <vt:lpstr>3. Nguyện dâng hy lễ tình yêu giang đôi tay thiết tha nguyện cầu. Đặt trên đĩa Thánh tin yêu, dâng Ngài hy lễ nhiệm mầu.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895</cp:revision>
  <dcterms:created xsi:type="dcterms:W3CDTF">2021-12-01T03:00:51Z</dcterms:created>
  <dcterms:modified xsi:type="dcterms:W3CDTF">2021-12-14T22:38:04Z</dcterms:modified>
</cp:coreProperties>
</file>