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HY LỄ NHÂN SINH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Này đây bánh thơm rượu nho chín nơi nương đồng. Từng ngày vun trồng đoàn con sớm hôm nhọc công. Nguyện Ngài thánh hóa của lễ dâng trở thành hy lễ thật xứng cân. Cúi xin Ngài thương đón nhận của lễ chân thành.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Đây của lễ bánh thơm gói trọn ân tình. Này rượu ngon tinh hoa từ đồng nho chín. Dâng về Chúa trái tim tình yêu bé mọn hèn là hy lễ mới với bao ước mơ chân thành đẹp xinh.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Này bao khổ đau, niềm vui, khó khăn sớm chiều. Hòa cùng bánh rượu nguyện nên lễ dâng tình yêu. Cuộc đời dương thế sầu chất đầy từng ngày lo lắng nặng trĩu vai. Cúi xin Ngài thương đón nhận của lễ cuộc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Trầm hương ngát thơm tỏa lan ngút nghi cung điện. Nhịp nhàng cung đàn hòa vang khúc ca dịu êm. Một lòng dâng tiến này trái tim trọn vẹn cuộc sống của chúng con. Cúi xin Ngài thương đón nhận của lễ mọn hèn.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2406</TotalTime>
  <Words>204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HY LỄ NHÂN SINH Đinh Công Huỳnh</vt:lpstr>
      <vt:lpstr>1/ Này đây bánh thơm rượu nho chín nơi nương đồng. Từng ngày vun trồng đoàn con sớm hôm nhọc công. Nguyện Ngài thánh hóa của lễ dâng trở thành hy lễ thật xứng cân. Cúi xin Ngài thương đón nhận của lễ chân thành.</vt:lpstr>
      <vt:lpstr>ĐK: Đây của lễ bánh thơm gói trọn ân tình. Này rượu ngon tinh hoa từ đồng nho chín. Dâng về Chúa trái tim tình yêu bé mọn hèn là hy lễ mới với bao ước mơ chân thành đẹp xinh.</vt:lpstr>
      <vt:lpstr>2/ Này bao khổ đau, niềm vui, khó khăn sớm chiều. Hòa cùng bánh rượu nguyện nên lễ dâng tình yêu. Cuộc đời dương thế sầu chất đầy từng ngày lo lắng nặng trĩu vai. Cúi xin Ngài thương đón nhận của lễ cuộc đời.</vt:lpstr>
      <vt:lpstr>3/ Trầm hương ngát thơm tỏa lan ngút nghi cung điện. Nhịp nhàng cung đàn hòa vang khúc ca dịu êm. Một lòng dâng tiến này trái tim trọn vẹn cuộc sống của chúng con. Cúi xin Ngài thương đón nhận của lễ mọn hèn.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903</cp:revision>
  <dcterms:created xsi:type="dcterms:W3CDTF">2021-12-01T03:00:51Z</dcterms:created>
  <dcterms:modified xsi:type="dcterms:W3CDTF">2021-12-15T10:48:58Z</dcterms:modified>
</cp:coreProperties>
</file>